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15"/>
  </p:notesMasterIdLst>
  <p:sldIdLst>
    <p:sldId id="318" r:id="rId2"/>
    <p:sldId id="256" r:id="rId3"/>
    <p:sldId id="260" r:id="rId4"/>
    <p:sldId id="312" r:id="rId5"/>
    <p:sldId id="281" r:id="rId6"/>
    <p:sldId id="272" r:id="rId7"/>
    <p:sldId id="313" r:id="rId8"/>
    <p:sldId id="275" r:id="rId9"/>
    <p:sldId id="314" r:id="rId10"/>
    <p:sldId id="315" r:id="rId11"/>
    <p:sldId id="316" r:id="rId12"/>
    <p:sldId id="317" r:id="rId13"/>
    <p:sldId id="269" r:id="rId14"/>
  </p:sldIdLst>
  <p:sldSz cx="9144000" cy="5143500" type="screen16x9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" initials="I" lastIdx="1" clrIdx="0">
    <p:extLst>
      <p:ext uri="{19B8F6BF-5375-455C-9EA6-DF929625EA0E}">
        <p15:presenceInfo xmlns:p15="http://schemas.microsoft.com/office/powerpoint/2012/main" userId="I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85C"/>
    <a:srgbClr val="EECB3C"/>
    <a:srgbClr val="FCD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50C40D-E746-4079-B69E-B0979A02CEBA}">
  <a:tblStyle styleId="{2650C40D-E746-4079-B69E-B0979A02CE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523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2B767-287E-49DD-B43B-79523A1438D9}" type="doc">
      <dgm:prSet loTypeId="urn:microsoft.com/office/officeart/2009/layout/ReverseList" loCatId="relationship" qsTypeId="urn:microsoft.com/office/officeart/2005/8/quickstyle/simple5" qsCatId="simple" csTypeId="urn:microsoft.com/office/officeart/2005/8/colors/colorful3" csCatId="colorful" phldr="1"/>
      <dgm:spPr/>
    </dgm:pt>
    <dgm:pt modelId="{C8E1C415-25F6-4BAB-8964-BB37CE16B045}">
      <dgm:prSet phldrT="[Tekst]"/>
      <dgm:spPr>
        <a:solidFill>
          <a:srgbClr val="47A85C"/>
        </a:solidFill>
        <a:ln>
          <a:noFill/>
        </a:ln>
        <a:effectLst/>
      </dgm:spPr>
      <dgm:t>
        <a:bodyPr anchor="ctr"/>
        <a:lstStyle/>
        <a:p>
          <a:r>
            <a:rPr lang="hr-HR" b="0" dirty="0">
              <a:latin typeface="Cambria Math" panose="02040503050406030204" pitchFamily="18" charset="0"/>
              <a:ea typeface="Cambria Math" panose="02040503050406030204" pitchFamily="18" charset="0"/>
            </a:rPr>
            <a:t>Osječko-baranjska županija</a:t>
          </a:r>
        </a:p>
      </dgm:t>
    </dgm:pt>
    <dgm:pt modelId="{78BEBA63-4DD2-4515-B458-49BA7DE863E9}" type="parTrans" cxnId="{BC124AF9-2E80-469D-9A80-CDE3797331AD}">
      <dgm:prSet/>
      <dgm:spPr/>
      <dgm:t>
        <a:bodyPr/>
        <a:lstStyle/>
        <a:p>
          <a:endParaRPr lang="hr-HR"/>
        </a:p>
      </dgm:t>
    </dgm:pt>
    <dgm:pt modelId="{3140C3C5-FACB-46F9-9AA6-7C99F6708038}" type="sibTrans" cxnId="{BC124AF9-2E80-469D-9A80-CDE3797331AD}">
      <dgm:prSet/>
      <dgm:spPr/>
      <dgm:t>
        <a:bodyPr/>
        <a:lstStyle/>
        <a:p>
          <a:endParaRPr lang="hr-HR"/>
        </a:p>
      </dgm:t>
    </dgm:pt>
    <dgm:pt modelId="{A31D7DDE-C4EC-4886-B999-AA577D0A47E3}">
      <dgm:prSet phldrT="[Tekst]"/>
      <dgm:spPr>
        <a:solidFill>
          <a:srgbClr val="EECB3C"/>
        </a:solidFill>
        <a:effectLst/>
      </dgm:spPr>
      <dgm:t>
        <a:bodyPr anchor="ctr"/>
        <a:lstStyle/>
        <a:p>
          <a:r>
            <a:rPr lang="hr-HR" b="0" dirty="0">
              <a:latin typeface="Cambria Math" panose="02040503050406030204" pitchFamily="18" charset="0"/>
              <a:ea typeface="Cambria Math" panose="02040503050406030204" pitchFamily="18" charset="0"/>
            </a:rPr>
            <a:t>škole partneri</a:t>
          </a:r>
        </a:p>
      </dgm:t>
    </dgm:pt>
    <dgm:pt modelId="{EAFCD48A-2915-411B-ADA6-1EF6D65894E9}" type="parTrans" cxnId="{451AC2A5-D83D-4AB8-A77D-F9DDBFA8AFC9}">
      <dgm:prSet/>
      <dgm:spPr/>
      <dgm:t>
        <a:bodyPr/>
        <a:lstStyle/>
        <a:p>
          <a:endParaRPr lang="hr-HR"/>
        </a:p>
      </dgm:t>
    </dgm:pt>
    <dgm:pt modelId="{9E099A42-4066-420D-8459-1913ACD4E480}" type="sibTrans" cxnId="{451AC2A5-D83D-4AB8-A77D-F9DDBFA8AFC9}">
      <dgm:prSet/>
      <dgm:spPr/>
      <dgm:t>
        <a:bodyPr/>
        <a:lstStyle/>
        <a:p>
          <a:endParaRPr lang="hr-HR"/>
        </a:p>
      </dgm:t>
    </dgm:pt>
    <dgm:pt modelId="{78D969C0-73EA-4042-9D14-314EC61C3D72}" type="pres">
      <dgm:prSet presAssocID="{3722B767-287E-49DD-B43B-79523A1438D9}" presName="Name0" presStyleCnt="0">
        <dgm:presLayoutVars>
          <dgm:chMax val="2"/>
          <dgm:chPref val="2"/>
          <dgm:animLvl val="lvl"/>
        </dgm:presLayoutVars>
      </dgm:prSet>
      <dgm:spPr/>
    </dgm:pt>
    <dgm:pt modelId="{5B10F835-A3CC-4260-8040-EC237013D683}" type="pres">
      <dgm:prSet presAssocID="{3722B767-287E-49DD-B43B-79523A1438D9}" presName="LeftText" presStyleLbl="revTx" presStyleIdx="0" presStyleCnt="0">
        <dgm:presLayoutVars>
          <dgm:bulletEnabled val="1"/>
        </dgm:presLayoutVars>
      </dgm:prSet>
      <dgm:spPr/>
    </dgm:pt>
    <dgm:pt modelId="{62D5A220-8790-42AF-AAC9-85CEDB041E6D}" type="pres">
      <dgm:prSet presAssocID="{3722B767-287E-49DD-B43B-79523A1438D9}" presName="LeftNode" presStyleLbl="bgImgPlace1" presStyleIdx="0" presStyleCnt="2" custLinFactNeighborX="-1465">
        <dgm:presLayoutVars>
          <dgm:chMax val="2"/>
          <dgm:chPref val="2"/>
        </dgm:presLayoutVars>
      </dgm:prSet>
      <dgm:spPr/>
    </dgm:pt>
    <dgm:pt modelId="{4453A3A5-0403-4DAE-A279-45DED78562B1}" type="pres">
      <dgm:prSet presAssocID="{3722B767-287E-49DD-B43B-79523A1438D9}" presName="RightText" presStyleLbl="revTx" presStyleIdx="0" presStyleCnt="0">
        <dgm:presLayoutVars>
          <dgm:bulletEnabled val="1"/>
        </dgm:presLayoutVars>
      </dgm:prSet>
      <dgm:spPr/>
    </dgm:pt>
    <dgm:pt modelId="{E432B3B3-4F5F-4A5E-93E6-A14791E27FDF}" type="pres">
      <dgm:prSet presAssocID="{3722B767-287E-49DD-B43B-79523A1438D9}" presName="RightNode" presStyleLbl="bgImgPlace1" presStyleIdx="1" presStyleCnt="2" custLinFactNeighborX="-2270" custLinFactNeighborY="-298">
        <dgm:presLayoutVars>
          <dgm:chMax val="0"/>
          <dgm:chPref val="0"/>
        </dgm:presLayoutVars>
      </dgm:prSet>
      <dgm:spPr/>
    </dgm:pt>
    <dgm:pt modelId="{019958DC-2924-4ADE-9E27-689D5D955C51}" type="pres">
      <dgm:prSet presAssocID="{3722B767-287E-49DD-B43B-79523A1438D9}" presName="TopArrow" presStyleLbl="node1" presStyleIdx="0" presStyleCnt="2"/>
      <dgm:spPr>
        <a:gradFill rotWithShape="0">
          <a:gsLst>
            <a:gs pos="0">
              <a:srgbClr val="47A85C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  <a:effectLst/>
      </dgm:spPr>
    </dgm:pt>
    <dgm:pt modelId="{866FA446-A55A-4B53-B95D-2EE0BB95180E}" type="pres">
      <dgm:prSet presAssocID="{3722B767-287E-49DD-B43B-79523A1438D9}" presName="BottomArrow" presStyleLbl="node1" presStyleIdx="1" presStyleCnt="2"/>
      <dgm:spPr>
        <a:solidFill>
          <a:srgbClr val="EECB3C"/>
        </a:solidFill>
        <a:effectLst/>
      </dgm:spPr>
    </dgm:pt>
  </dgm:ptLst>
  <dgm:cxnLst>
    <dgm:cxn modelId="{C2399F5D-0295-4C80-81EC-6A1E7FB2B4EE}" type="presOf" srcId="{A31D7DDE-C4EC-4886-B999-AA577D0A47E3}" destId="{4453A3A5-0403-4DAE-A279-45DED78562B1}" srcOrd="0" destOrd="0" presId="urn:microsoft.com/office/officeart/2009/layout/ReverseList"/>
    <dgm:cxn modelId="{72990068-396C-44BE-A786-EB1F21BE1036}" type="presOf" srcId="{A31D7DDE-C4EC-4886-B999-AA577D0A47E3}" destId="{E432B3B3-4F5F-4A5E-93E6-A14791E27FDF}" srcOrd="1" destOrd="0" presId="urn:microsoft.com/office/officeart/2009/layout/ReverseList"/>
    <dgm:cxn modelId="{50916551-DEC6-4648-A599-DBC24A473693}" type="presOf" srcId="{C8E1C415-25F6-4BAB-8964-BB37CE16B045}" destId="{62D5A220-8790-42AF-AAC9-85CEDB041E6D}" srcOrd="1" destOrd="0" presId="urn:microsoft.com/office/officeart/2009/layout/ReverseList"/>
    <dgm:cxn modelId="{ABE32596-702F-4218-BEA2-EC5489DA1D1C}" type="presOf" srcId="{C8E1C415-25F6-4BAB-8964-BB37CE16B045}" destId="{5B10F835-A3CC-4260-8040-EC237013D683}" srcOrd="0" destOrd="0" presId="urn:microsoft.com/office/officeart/2009/layout/ReverseList"/>
    <dgm:cxn modelId="{9FE623A3-6105-4AD8-955A-48864A947BEE}" type="presOf" srcId="{3722B767-287E-49DD-B43B-79523A1438D9}" destId="{78D969C0-73EA-4042-9D14-314EC61C3D72}" srcOrd="0" destOrd="0" presId="urn:microsoft.com/office/officeart/2009/layout/ReverseList"/>
    <dgm:cxn modelId="{451AC2A5-D83D-4AB8-A77D-F9DDBFA8AFC9}" srcId="{3722B767-287E-49DD-B43B-79523A1438D9}" destId="{A31D7DDE-C4EC-4886-B999-AA577D0A47E3}" srcOrd="1" destOrd="0" parTransId="{EAFCD48A-2915-411B-ADA6-1EF6D65894E9}" sibTransId="{9E099A42-4066-420D-8459-1913ACD4E480}"/>
    <dgm:cxn modelId="{BC124AF9-2E80-469D-9A80-CDE3797331AD}" srcId="{3722B767-287E-49DD-B43B-79523A1438D9}" destId="{C8E1C415-25F6-4BAB-8964-BB37CE16B045}" srcOrd="0" destOrd="0" parTransId="{78BEBA63-4DD2-4515-B458-49BA7DE863E9}" sibTransId="{3140C3C5-FACB-46F9-9AA6-7C99F6708038}"/>
    <dgm:cxn modelId="{E3FC299D-A462-4287-B619-00CAAB79576C}" type="presParOf" srcId="{78D969C0-73EA-4042-9D14-314EC61C3D72}" destId="{5B10F835-A3CC-4260-8040-EC237013D683}" srcOrd="0" destOrd="0" presId="urn:microsoft.com/office/officeart/2009/layout/ReverseList"/>
    <dgm:cxn modelId="{F3C4F333-4BAE-4B2F-8144-369CAD8EE849}" type="presParOf" srcId="{78D969C0-73EA-4042-9D14-314EC61C3D72}" destId="{62D5A220-8790-42AF-AAC9-85CEDB041E6D}" srcOrd="1" destOrd="0" presId="urn:microsoft.com/office/officeart/2009/layout/ReverseList"/>
    <dgm:cxn modelId="{08AE6032-8F13-4CDE-99E6-20C84268DA24}" type="presParOf" srcId="{78D969C0-73EA-4042-9D14-314EC61C3D72}" destId="{4453A3A5-0403-4DAE-A279-45DED78562B1}" srcOrd="2" destOrd="0" presId="urn:microsoft.com/office/officeart/2009/layout/ReverseList"/>
    <dgm:cxn modelId="{B3F65BC1-AD59-47EB-A96F-ED3757B528E4}" type="presParOf" srcId="{78D969C0-73EA-4042-9D14-314EC61C3D72}" destId="{E432B3B3-4F5F-4A5E-93E6-A14791E27FDF}" srcOrd="3" destOrd="0" presId="urn:microsoft.com/office/officeart/2009/layout/ReverseList"/>
    <dgm:cxn modelId="{4B240D03-9EAC-42FE-BF04-7D3030FBC709}" type="presParOf" srcId="{78D969C0-73EA-4042-9D14-314EC61C3D72}" destId="{019958DC-2924-4ADE-9E27-689D5D955C51}" srcOrd="4" destOrd="0" presId="urn:microsoft.com/office/officeart/2009/layout/ReverseList"/>
    <dgm:cxn modelId="{1BD09A0F-D143-4836-A8AC-D19C28771C0D}" type="presParOf" srcId="{78D969C0-73EA-4042-9D14-314EC61C3D72}" destId="{866FA446-A55A-4B53-B95D-2EE0BB95180E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5A220-8790-42AF-AAC9-85CEDB041E6D}">
      <dsp:nvSpPr>
        <dsp:cNvPr id="0" name=""/>
        <dsp:cNvSpPr/>
      </dsp:nvSpPr>
      <dsp:spPr>
        <a:xfrm rot="16200000">
          <a:off x="759790" y="1247742"/>
          <a:ext cx="2642119" cy="1614614"/>
        </a:xfrm>
        <a:prstGeom prst="round2SameRect">
          <a:avLst>
            <a:gd name="adj1" fmla="val 16670"/>
            <a:gd name="adj2" fmla="val 0"/>
          </a:avLst>
        </a:prstGeom>
        <a:solidFill>
          <a:srgbClr val="47A85C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 dirty="0">
              <a:latin typeface="Cambria Math" panose="02040503050406030204" pitchFamily="18" charset="0"/>
              <a:ea typeface="Cambria Math" panose="02040503050406030204" pitchFamily="18" charset="0"/>
            </a:rPr>
            <a:t>Osječko-baranjska županija</a:t>
          </a:r>
        </a:p>
      </dsp:txBody>
      <dsp:txXfrm rot="5400000">
        <a:off x="1352376" y="812822"/>
        <a:ext cx="1535781" cy="2484453"/>
      </dsp:txXfrm>
    </dsp:sp>
    <dsp:sp modelId="{E432B3B3-4F5F-4A5E-93E6-A14791E27FDF}">
      <dsp:nvSpPr>
        <dsp:cNvPr id="0" name=""/>
        <dsp:cNvSpPr/>
      </dsp:nvSpPr>
      <dsp:spPr>
        <a:xfrm rot="5400000">
          <a:off x="2434724" y="1239869"/>
          <a:ext cx="2642119" cy="1614614"/>
        </a:xfrm>
        <a:prstGeom prst="round2SameRect">
          <a:avLst>
            <a:gd name="adj1" fmla="val 16670"/>
            <a:gd name="adj2" fmla="val 0"/>
          </a:avLst>
        </a:prstGeom>
        <a:solidFill>
          <a:srgbClr val="EECB3C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 dirty="0">
              <a:latin typeface="Cambria Math" panose="02040503050406030204" pitchFamily="18" charset="0"/>
              <a:ea typeface="Cambria Math" panose="02040503050406030204" pitchFamily="18" charset="0"/>
            </a:rPr>
            <a:t>škole partneri</a:t>
          </a:r>
        </a:p>
      </dsp:txBody>
      <dsp:txXfrm rot="-5400000">
        <a:off x="2948477" y="804950"/>
        <a:ext cx="1535781" cy="2484453"/>
      </dsp:txXfrm>
    </dsp:sp>
    <dsp:sp modelId="{019958DC-2924-4ADE-9E27-689D5D955C51}">
      <dsp:nvSpPr>
        <dsp:cNvPr id="0" name=""/>
        <dsp:cNvSpPr/>
      </dsp:nvSpPr>
      <dsp:spPr>
        <a:xfrm>
          <a:off x="2104339" y="0"/>
          <a:ext cx="1687931" cy="168784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rgbClr val="47A85C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6FA446-A55A-4B53-B95D-2EE0BB95180E}">
      <dsp:nvSpPr>
        <dsp:cNvPr id="0" name=""/>
        <dsp:cNvSpPr/>
      </dsp:nvSpPr>
      <dsp:spPr>
        <a:xfrm rot="10800000">
          <a:off x="2104339" y="2421839"/>
          <a:ext cx="1687931" cy="168784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EECB3C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ffc76c28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ffc76c281_1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243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ffc76c281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8ffc76c281_1_5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639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90cfd7e05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90cfd7e05a_0_3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416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90ba60c4e6_0_46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90ba60c4e6_0_4616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822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92d62deb0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92d62deb0d_0_4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2fb90aa7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2fb90aa7f_0_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90ba60c4e6_0_46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90ba60c4e6_0_4616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665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90cfdc17a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90cfdc17a9_0_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8673d1d69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8673d1d694_0_6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ffc76c28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ffc76c281_1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61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90ba60c4e6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90ba60c4e6_1_1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ffc76c281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8ffc76c281_1_5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09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590650">
            <a:off x="-1639702" y="-1549998"/>
            <a:ext cx="4085196" cy="4514921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rgbClr val="41B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804155">
            <a:off x="-1118228" y="3746747"/>
            <a:ext cx="4977423" cy="3217252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rgbClr val="E948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892246">
            <a:off x="5847446" y="3250370"/>
            <a:ext cx="4977433" cy="4209992"/>
          </a:xfrm>
          <a:custGeom>
            <a:avLst/>
            <a:gdLst/>
            <a:ahLst/>
            <a:cxnLst/>
            <a:rect l="l" t="t" r="r" b="b"/>
            <a:pathLst>
              <a:path w="62795" h="53113" extrusionOk="0">
                <a:moveTo>
                  <a:pt x="50246" y="0"/>
                </a:moveTo>
                <a:cubicBezTo>
                  <a:pt x="49396" y="0"/>
                  <a:pt x="48552" y="39"/>
                  <a:pt x="47724" y="111"/>
                </a:cubicBezTo>
                <a:cubicBezTo>
                  <a:pt x="44213" y="444"/>
                  <a:pt x="41009" y="1085"/>
                  <a:pt x="37472" y="2366"/>
                </a:cubicBezTo>
                <a:cubicBezTo>
                  <a:pt x="31398" y="4929"/>
                  <a:pt x="25631" y="8133"/>
                  <a:pt x="20172" y="12285"/>
                </a:cubicBezTo>
                <a:cubicBezTo>
                  <a:pt x="9612" y="20948"/>
                  <a:pt x="308" y="33122"/>
                  <a:pt x="1" y="47219"/>
                </a:cubicBezTo>
                <a:cubicBezTo>
                  <a:pt x="1" y="48808"/>
                  <a:pt x="1590" y="50089"/>
                  <a:pt x="3204" y="50089"/>
                </a:cubicBezTo>
                <a:cubicBezTo>
                  <a:pt x="4153" y="51371"/>
                  <a:pt x="5767" y="52345"/>
                  <a:pt x="7997" y="52652"/>
                </a:cubicBezTo>
                <a:cubicBezTo>
                  <a:pt x="10725" y="52889"/>
                  <a:pt x="13453" y="53112"/>
                  <a:pt x="16181" y="53112"/>
                </a:cubicBezTo>
                <a:cubicBezTo>
                  <a:pt x="17298" y="53112"/>
                  <a:pt x="18414" y="53075"/>
                  <a:pt x="19531" y="52986"/>
                </a:cubicBezTo>
                <a:cubicBezTo>
                  <a:pt x="25938" y="52652"/>
                  <a:pt x="34268" y="52345"/>
                  <a:pt x="39394" y="47860"/>
                </a:cubicBezTo>
                <a:cubicBezTo>
                  <a:pt x="41957" y="45604"/>
                  <a:pt x="43239" y="42400"/>
                  <a:pt x="43239" y="39197"/>
                </a:cubicBezTo>
                <a:cubicBezTo>
                  <a:pt x="43239" y="35685"/>
                  <a:pt x="41957" y="32481"/>
                  <a:pt x="41957" y="29278"/>
                </a:cubicBezTo>
                <a:cubicBezTo>
                  <a:pt x="42290" y="22229"/>
                  <a:pt x="47416" y="18693"/>
                  <a:pt x="52850" y="15822"/>
                </a:cubicBezTo>
                <a:cubicBezTo>
                  <a:pt x="55746" y="14207"/>
                  <a:pt x="59257" y="12618"/>
                  <a:pt x="60872" y="10055"/>
                </a:cubicBezTo>
                <a:cubicBezTo>
                  <a:pt x="62794" y="6851"/>
                  <a:pt x="61513" y="3314"/>
                  <a:pt x="58309" y="1392"/>
                </a:cubicBezTo>
                <a:cubicBezTo>
                  <a:pt x="55855" y="411"/>
                  <a:pt x="53025" y="0"/>
                  <a:pt x="50246" y="0"/>
                </a:cubicBezTo>
                <a:close/>
              </a:path>
            </a:pathLst>
          </a:custGeom>
          <a:solidFill>
            <a:srgbClr val="47A8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150850" y="-779825"/>
            <a:ext cx="2959463" cy="2974585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rgbClr val="EECB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13250" y="1340575"/>
            <a:ext cx="771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 b="1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 b="1">
                <a:solidFill>
                  <a:srgbClr val="000000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 b="1">
                <a:solidFill>
                  <a:srgbClr val="000000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 b="1">
                <a:solidFill>
                  <a:srgbClr val="000000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 b="1">
                <a:solidFill>
                  <a:srgbClr val="000000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 b="1">
                <a:solidFill>
                  <a:srgbClr val="000000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 b="1">
                <a:solidFill>
                  <a:srgbClr val="000000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 b="1">
                <a:solidFill>
                  <a:srgbClr val="000000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  <a:defRPr sz="50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13250" y="3434500"/>
            <a:ext cx="77175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7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8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subTitle" idx="1"/>
          </p:nvPr>
        </p:nvSpPr>
        <p:spPr>
          <a:xfrm>
            <a:off x="746369" y="2776375"/>
            <a:ext cx="2307900" cy="13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subTitle" idx="2"/>
          </p:nvPr>
        </p:nvSpPr>
        <p:spPr>
          <a:xfrm>
            <a:off x="3421650" y="2776375"/>
            <a:ext cx="2304300" cy="13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subTitle" idx="3"/>
          </p:nvPr>
        </p:nvSpPr>
        <p:spPr>
          <a:xfrm>
            <a:off x="6093331" y="2776375"/>
            <a:ext cx="2304300" cy="13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5"/>
          <p:cNvSpPr/>
          <p:nvPr/>
        </p:nvSpPr>
        <p:spPr>
          <a:xfrm rot="-10568817">
            <a:off x="8098434" y="-569725"/>
            <a:ext cx="2440416" cy="2697058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 rot="1206926">
            <a:off x="-1142696" y="-585043"/>
            <a:ext cx="2468087" cy="2727679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5"/>
          <p:cNvSpPr/>
          <p:nvPr/>
        </p:nvSpPr>
        <p:spPr>
          <a:xfrm rot="-7303708">
            <a:off x="1926165" y="4430840"/>
            <a:ext cx="2440482" cy="2697085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2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>
            <a:spLocks noGrp="1"/>
          </p:cNvSpPr>
          <p:nvPr>
            <p:ph type="title" hasCustomPrompt="1"/>
          </p:nvPr>
        </p:nvSpPr>
        <p:spPr>
          <a:xfrm>
            <a:off x="720000" y="2283775"/>
            <a:ext cx="22836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5" name="Google Shape;21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title" idx="2" hasCustomPrompt="1"/>
          </p:nvPr>
        </p:nvSpPr>
        <p:spPr>
          <a:xfrm>
            <a:off x="3430200" y="2283775"/>
            <a:ext cx="22836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7" name="Google Shape;217;p27"/>
          <p:cNvSpPr txBox="1">
            <a:spLocks noGrp="1"/>
          </p:cNvSpPr>
          <p:nvPr>
            <p:ph type="title" idx="3" hasCustomPrompt="1"/>
          </p:nvPr>
        </p:nvSpPr>
        <p:spPr>
          <a:xfrm>
            <a:off x="5914575" y="2283775"/>
            <a:ext cx="2283600" cy="7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b="1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8" name="Google Shape;218;p27"/>
          <p:cNvSpPr txBox="1">
            <a:spLocks noGrp="1"/>
          </p:cNvSpPr>
          <p:nvPr>
            <p:ph type="subTitle" idx="1"/>
          </p:nvPr>
        </p:nvSpPr>
        <p:spPr>
          <a:xfrm>
            <a:off x="720000" y="2994800"/>
            <a:ext cx="2283600" cy="6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subTitle" idx="4"/>
          </p:nvPr>
        </p:nvSpPr>
        <p:spPr>
          <a:xfrm>
            <a:off x="3430200" y="2945825"/>
            <a:ext cx="2283600" cy="6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subTitle" idx="5"/>
          </p:nvPr>
        </p:nvSpPr>
        <p:spPr>
          <a:xfrm>
            <a:off x="5914575" y="2945825"/>
            <a:ext cx="2283600" cy="6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9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endParaRPr/>
          </a:p>
        </p:txBody>
      </p:sp>
      <p:sp>
        <p:nvSpPr>
          <p:cNvPr id="222" name="Google Shape;222;p27"/>
          <p:cNvSpPr/>
          <p:nvPr/>
        </p:nvSpPr>
        <p:spPr>
          <a:xfrm>
            <a:off x="6364801" y="-2308150"/>
            <a:ext cx="4406381" cy="2848149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rgbClr val="E948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"/>
          <p:cNvSpPr/>
          <p:nvPr/>
        </p:nvSpPr>
        <p:spPr>
          <a:xfrm rot="2456136">
            <a:off x="7261908" y="4017127"/>
            <a:ext cx="3224758" cy="2727464"/>
          </a:xfrm>
          <a:custGeom>
            <a:avLst/>
            <a:gdLst/>
            <a:ahLst/>
            <a:cxnLst/>
            <a:rect l="l" t="t" r="r" b="b"/>
            <a:pathLst>
              <a:path w="62795" h="53113" extrusionOk="0">
                <a:moveTo>
                  <a:pt x="50246" y="0"/>
                </a:moveTo>
                <a:cubicBezTo>
                  <a:pt x="49396" y="0"/>
                  <a:pt x="48552" y="39"/>
                  <a:pt x="47724" y="111"/>
                </a:cubicBezTo>
                <a:cubicBezTo>
                  <a:pt x="44213" y="444"/>
                  <a:pt x="41009" y="1085"/>
                  <a:pt x="37472" y="2366"/>
                </a:cubicBezTo>
                <a:cubicBezTo>
                  <a:pt x="31398" y="4929"/>
                  <a:pt x="25631" y="8133"/>
                  <a:pt x="20172" y="12285"/>
                </a:cubicBezTo>
                <a:cubicBezTo>
                  <a:pt x="9612" y="20948"/>
                  <a:pt x="308" y="33122"/>
                  <a:pt x="1" y="47219"/>
                </a:cubicBezTo>
                <a:cubicBezTo>
                  <a:pt x="1" y="48808"/>
                  <a:pt x="1590" y="50089"/>
                  <a:pt x="3204" y="50089"/>
                </a:cubicBezTo>
                <a:cubicBezTo>
                  <a:pt x="4153" y="51371"/>
                  <a:pt x="5767" y="52345"/>
                  <a:pt x="7997" y="52652"/>
                </a:cubicBezTo>
                <a:cubicBezTo>
                  <a:pt x="10725" y="52889"/>
                  <a:pt x="13453" y="53112"/>
                  <a:pt x="16181" y="53112"/>
                </a:cubicBezTo>
                <a:cubicBezTo>
                  <a:pt x="17298" y="53112"/>
                  <a:pt x="18414" y="53075"/>
                  <a:pt x="19531" y="52986"/>
                </a:cubicBezTo>
                <a:cubicBezTo>
                  <a:pt x="25938" y="52652"/>
                  <a:pt x="34268" y="52345"/>
                  <a:pt x="39394" y="47860"/>
                </a:cubicBezTo>
                <a:cubicBezTo>
                  <a:pt x="41957" y="45604"/>
                  <a:pt x="43239" y="42400"/>
                  <a:pt x="43239" y="39197"/>
                </a:cubicBezTo>
                <a:cubicBezTo>
                  <a:pt x="43239" y="35685"/>
                  <a:pt x="41957" y="32481"/>
                  <a:pt x="41957" y="29278"/>
                </a:cubicBezTo>
                <a:cubicBezTo>
                  <a:pt x="42290" y="22229"/>
                  <a:pt x="47416" y="18693"/>
                  <a:pt x="52850" y="15822"/>
                </a:cubicBezTo>
                <a:cubicBezTo>
                  <a:pt x="55746" y="14207"/>
                  <a:pt x="59257" y="12618"/>
                  <a:pt x="60872" y="10055"/>
                </a:cubicBezTo>
                <a:cubicBezTo>
                  <a:pt x="62794" y="6851"/>
                  <a:pt x="61513" y="3314"/>
                  <a:pt x="58309" y="1392"/>
                </a:cubicBezTo>
                <a:cubicBezTo>
                  <a:pt x="55855" y="411"/>
                  <a:pt x="53025" y="0"/>
                  <a:pt x="502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7"/>
          <p:cNvSpPr/>
          <p:nvPr/>
        </p:nvSpPr>
        <p:spPr>
          <a:xfrm rot="3841743">
            <a:off x="-1188308" y="-205248"/>
            <a:ext cx="2051627" cy="1735299"/>
          </a:xfrm>
          <a:custGeom>
            <a:avLst/>
            <a:gdLst/>
            <a:ahLst/>
            <a:cxnLst/>
            <a:rect l="l" t="t" r="r" b="b"/>
            <a:pathLst>
              <a:path w="62795" h="53113" extrusionOk="0">
                <a:moveTo>
                  <a:pt x="50246" y="0"/>
                </a:moveTo>
                <a:cubicBezTo>
                  <a:pt x="49396" y="0"/>
                  <a:pt x="48552" y="39"/>
                  <a:pt x="47724" y="111"/>
                </a:cubicBezTo>
                <a:cubicBezTo>
                  <a:pt x="44213" y="444"/>
                  <a:pt x="41009" y="1085"/>
                  <a:pt x="37472" y="2366"/>
                </a:cubicBezTo>
                <a:cubicBezTo>
                  <a:pt x="31398" y="4929"/>
                  <a:pt x="25631" y="8133"/>
                  <a:pt x="20172" y="12285"/>
                </a:cubicBezTo>
                <a:cubicBezTo>
                  <a:pt x="9612" y="20948"/>
                  <a:pt x="308" y="33122"/>
                  <a:pt x="1" y="47219"/>
                </a:cubicBezTo>
                <a:cubicBezTo>
                  <a:pt x="1" y="48808"/>
                  <a:pt x="1590" y="50089"/>
                  <a:pt x="3204" y="50089"/>
                </a:cubicBezTo>
                <a:cubicBezTo>
                  <a:pt x="4153" y="51371"/>
                  <a:pt x="5767" y="52345"/>
                  <a:pt x="7997" y="52652"/>
                </a:cubicBezTo>
                <a:cubicBezTo>
                  <a:pt x="10725" y="52889"/>
                  <a:pt x="13453" y="53112"/>
                  <a:pt x="16181" y="53112"/>
                </a:cubicBezTo>
                <a:cubicBezTo>
                  <a:pt x="17298" y="53112"/>
                  <a:pt x="18414" y="53075"/>
                  <a:pt x="19531" y="52986"/>
                </a:cubicBezTo>
                <a:cubicBezTo>
                  <a:pt x="25938" y="52652"/>
                  <a:pt x="34268" y="52345"/>
                  <a:pt x="39394" y="47860"/>
                </a:cubicBezTo>
                <a:cubicBezTo>
                  <a:pt x="41957" y="45604"/>
                  <a:pt x="43239" y="42400"/>
                  <a:pt x="43239" y="39197"/>
                </a:cubicBezTo>
                <a:cubicBezTo>
                  <a:pt x="43239" y="35685"/>
                  <a:pt x="41957" y="32481"/>
                  <a:pt x="41957" y="29278"/>
                </a:cubicBezTo>
                <a:cubicBezTo>
                  <a:pt x="42290" y="22229"/>
                  <a:pt x="47416" y="18693"/>
                  <a:pt x="52850" y="15822"/>
                </a:cubicBezTo>
                <a:cubicBezTo>
                  <a:pt x="55746" y="14207"/>
                  <a:pt x="59257" y="12618"/>
                  <a:pt x="60872" y="10055"/>
                </a:cubicBezTo>
                <a:cubicBezTo>
                  <a:pt x="62794" y="6851"/>
                  <a:pt x="61513" y="3314"/>
                  <a:pt x="58309" y="1392"/>
                </a:cubicBezTo>
                <a:cubicBezTo>
                  <a:pt x="55855" y="411"/>
                  <a:pt x="53025" y="0"/>
                  <a:pt x="502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/>
          <p:nvPr/>
        </p:nvSpPr>
        <p:spPr>
          <a:xfrm rot="-10568817">
            <a:off x="8098434" y="-569725"/>
            <a:ext cx="2440416" cy="2697058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3"/>
          <p:cNvSpPr/>
          <p:nvPr/>
        </p:nvSpPr>
        <p:spPr>
          <a:xfrm rot="1206926">
            <a:off x="-1142696" y="-585043"/>
            <a:ext cx="2468087" cy="2727679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3"/>
          <p:cNvSpPr/>
          <p:nvPr/>
        </p:nvSpPr>
        <p:spPr>
          <a:xfrm rot="-7303708">
            <a:off x="1926165" y="4430840"/>
            <a:ext cx="2440482" cy="2697085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/>
          <p:nvPr/>
        </p:nvSpPr>
        <p:spPr>
          <a:xfrm>
            <a:off x="-1282700" y="-2269250"/>
            <a:ext cx="3110425" cy="2892829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rgbClr val="EECB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4"/>
          <p:cNvSpPr/>
          <p:nvPr/>
        </p:nvSpPr>
        <p:spPr>
          <a:xfrm>
            <a:off x="8743500" y="1920850"/>
            <a:ext cx="2155289" cy="2287490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4"/>
          <p:cNvSpPr/>
          <p:nvPr/>
        </p:nvSpPr>
        <p:spPr>
          <a:xfrm rot="5624769">
            <a:off x="2111998" y="4504303"/>
            <a:ext cx="2575174" cy="3199120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rgbClr val="41B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84000" y="2331325"/>
            <a:ext cx="7776000" cy="86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6496700" y="-1750800"/>
            <a:ext cx="4945471" cy="3067152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 rot="-6052542">
            <a:off x="6760679" y="3872621"/>
            <a:ext cx="3664282" cy="3099333"/>
          </a:xfrm>
          <a:custGeom>
            <a:avLst/>
            <a:gdLst/>
            <a:ahLst/>
            <a:cxnLst/>
            <a:rect l="l" t="t" r="r" b="b"/>
            <a:pathLst>
              <a:path w="62795" h="53113" extrusionOk="0">
                <a:moveTo>
                  <a:pt x="50246" y="0"/>
                </a:moveTo>
                <a:cubicBezTo>
                  <a:pt x="49396" y="0"/>
                  <a:pt x="48552" y="39"/>
                  <a:pt x="47724" y="111"/>
                </a:cubicBezTo>
                <a:cubicBezTo>
                  <a:pt x="44213" y="444"/>
                  <a:pt x="41009" y="1085"/>
                  <a:pt x="37472" y="2366"/>
                </a:cubicBezTo>
                <a:cubicBezTo>
                  <a:pt x="31398" y="4929"/>
                  <a:pt x="25631" y="8133"/>
                  <a:pt x="20172" y="12285"/>
                </a:cubicBezTo>
                <a:cubicBezTo>
                  <a:pt x="9612" y="20948"/>
                  <a:pt x="308" y="33122"/>
                  <a:pt x="1" y="47219"/>
                </a:cubicBezTo>
                <a:cubicBezTo>
                  <a:pt x="1" y="48808"/>
                  <a:pt x="1590" y="50089"/>
                  <a:pt x="3204" y="50089"/>
                </a:cubicBezTo>
                <a:cubicBezTo>
                  <a:pt x="4153" y="51371"/>
                  <a:pt x="5767" y="52345"/>
                  <a:pt x="7997" y="52652"/>
                </a:cubicBezTo>
                <a:cubicBezTo>
                  <a:pt x="10725" y="52889"/>
                  <a:pt x="13453" y="53112"/>
                  <a:pt x="16181" y="53112"/>
                </a:cubicBezTo>
                <a:cubicBezTo>
                  <a:pt x="17298" y="53112"/>
                  <a:pt x="18414" y="53075"/>
                  <a:pt x="19531" y="52986"/>
                </a:cubicBezTo>
                <a:cubicBezTo>
                  <a:pt x="25938" y="52652"/>
                  <a:pt x="34268" y="52345"/>
                  <a:pt x="39394" y="47860"/>
                </a:cubicBezTo>
                <a:cubicBezTo>
                  <a:pt x="41957" y="45604"/>
                  <a:pt x="43239" y="42400"/>
                  <a:pt x="43239" y="39197"/>
                </a:cubicBezTo>
                <a:cubicBezTo>
                  <a:pt x="43239" y="35685"/>
                  <a:pt x="41957" y="32481"/>
                  <a:pt x="41957" y="29278"/>
                </a:cubicBezTo>
                <a:cubicBezTo>
                  <a:pt x="42290" y="22229"/>
                  <a:pt x="47416" y="18693"/>
                  <a:pt x="52850" y="15822"/>
                </a:cubicBezTo>
                <a:cubicBezTo>
                  <a:pt x="55746" y="14207"/>
                  <a:pt x="59257" y="12618"/>
                  <a:pt x="60872" y="10055"/>
                </a:cubicBezTo>
                <a:cubicBezTo>
                  <a:pt x="62794" y="6851"/>
                  <a:pt x="61513" y="3314"/>
                  <a:pt x="58309" y="1392"/>
                </a:cubicBezTo>
                <a:cubicBezTo>
                  <a:pt x="55855" y="411"/>
                  <a:pt x="53025" y="0"/>
                  <a:pt x="502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rot="10395744">
            <a:off x="165118" y="-1551437"/>
            <a:ext cx="3576700" cy="3025229"/>
          </a:xfrm>
          <a:custGeom>
            <a:avLst/>
            <a:gdLst/>
            <a:ahLst/>
            <a:cxnLst/>
            <a:rect l="l" t="t" r="r" b="b"/>
            <a:pathLst>
              <a:path w="62795" h="53113" extrusionOk="0">
                <a:moveTo>
                  <a:pt x="50246" y="0"/>
                </a:moveTo>
                <a:cubicBezTo>
                  <a:pt x="49396" y="0"/>
                  <a:pt x="48552" y="39"/>
                  <a:pt x="47724" y="111"/>
                </a:cubicBezTo>
                <a:cubicBezTo>
                  <a:pt x="44213" y="444"/>
                  <a:pt x="41009" y="1085"/>
                  <a:pt x="37472" y="2366"/>
                </a:cubicBezTo>
                <a:cubicBezTo>
                  <a:pt x="31398" y="4929"/>
                  <a:pt x="25631" y="8133"/>
                  <a:pt x="20172" y="12285"/>
                </a:cubicBezTo>
                <a:cubicBezTo>
                  <a:pt x="9612" y="20948"/>
                  <a:pt x="308" y="33122"/>
                  <a:pt x="1" y="47219"/>
                </a:cubicBezTo>
                <a:cubicBezTo>
                  <a:pt x="1" y="48808"/>
                  <a:pt x="1590" y="50089"/>
                  <a:pt x="3204" y="50089"/>
                </a:cubicBezTo>
                <a:cubicBezTo>
                  <a:pt x="4153" y="51371"/>
                  <a:pt x="5767" y="52345"/>
                  <a:pt x="7997" y="52652"/>
                </a:cubicBezTo>
                <a:cubicBezTo>
                  <a:pt x="10725" y="52889"/>
                  <a:pt x="13453" y="53112"/>
                  <a:pt x="16181" y="53112"/>
                </a:cubicBezTo>
                <a:cubicBezTo>
                  <a:pt x="17298" y="53112"/>
                  <a:pt x="18414" y="53075"/>
                  <a:pt x="19531" y="52986"/>
                </a:cubicBezTo>
                <a:cubicBezTo>
                  <a:pt x="25938" y="52652"/>
                  <a:pt x="34268" y="52345"/>
                  <a:pt x="39394" y="47860"/>
                </a:cubicBezTo>
                <a:cubicBezTo>
                  <a:pt x="41957" y="45604"/>
                  <a:pt x="43239" y="42400"/>
                  <a:pt x="43239" y="39197"/>
                </a:cubicBezTo>
                <a:cubicBezTo>
                  <a:pt x="43239" y="35685"/>
                  <a:pt x="41957" y="32481"/>
                  <a:pt x="41957" y="29278"/>
                </a:cubicBezTo>
                <a:cubicBezTo>
                  <a:pt x="42290" y="22229"/>
                  <a:pt x="47416" y="18693"/>
                  <a:pt x="52850" y="15822"/>
                </a:cubicBezTo>
                <a:cubicBezTo>
                  <a:pt x="55746" y="14207"/>
                  <a:pt x="59257" y="12618"/>
                  <a:pt x="60872" y="10055"/>
                </a:cubicBezTo>
                <a:cubicBezTo>
                  <a:pt x="62794" y="6851"/>
                  <a:pt x="61513" y="3314"/>
                  <a:pt x="58309" y="1392"/>
                </a:cubicBezTo>
                <a:cubicBezTo>
                  <a:pt x="55855" y="411"/>
                  <a:pt x="53025" y="0"/>
                  <a:pt x="502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9196069">
            <a:off x="-1064638" y="4565079"/>
            <a:ext cx="4406381" cy="2848149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4005150" y="1373800"/>
            <a:ext cx="113370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685800" y="3118750"/>
            <a:ext cx="7772400" cy="6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730225" y="2526385"/>
            <a:ext cx="3238800" cy="13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5174975" y="2526385"/>
            <a:ext cx="3238800" cy="13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730225" y="2030635"/>
            <a:ext cx="3238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5174975" y="2030635"/>
            <a:ext cx="3238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6" name="Google Shape;36;p5"/>
          <p:cNvSpPr/>
          <p:nvPr/>
        </p:nvSpPr>
        <p:spPr>
          <a:xfrm rot="5578162">
            <a:off x="-240129" y="-2448206"/>
            <a:ext cx="2404229" cy="3318446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 rot="3409657">
            <a:off x="8291120" y="-156658"/>
            <a:ext cx="2570065" cy="2669474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rgbClr val="EECB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 rot="-7528509">
            <a:off x="237753" y="4649594"/>
            <a:ext cx="3194898" cy="3318506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-1372575" y="-1810673"/>
            <a:ext cx="3439540" cy="3801267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rgbClr val="47A8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5516469" y="-1560526"/>
            <a:ext cx="4426420" cy="2861101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rgbClr val="E948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-42325" y="4084601"/>
            <a:ext cx="4426382" cy="3771688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rgbClr val="EECB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/>
          <p:nvPr/>
        </p:nvSpPr>
        <p:spPr>
          <a:xfrm rot="5215447">
            <a:off x="7878136" y="3605426"/>
            <a:ext cx="2870134" cy="3172059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rgbClr val="41B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1570950" y="1566100"/>
            <a:ext cx="6002100" cy="9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5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b="1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b="1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b="1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b="1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b="1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b="1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b="1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1570950" y="2548600"/>
            <a:ext cx="6002100" cy="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 hasCustomPrompt="1"/>
          </p:nvPr>
        </p:nvSpPr>
        <p:spPr>
          <a:xfrm>
            <a:off x="2157575" y="1863375"/>
            <a:ext cx="4828800" cy="11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 b="1"/>
            </a:lvl9pPr>
          </a:lstStyle>
          <a:p>
            <a:r>
              <a:t>xx%</a:t>
            </a:r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2157575" y="3198226"/>
            <a:ext cx="48288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/>
          <p:nvPr/>
        </p:nvSpPr>
        <p:spPr>
          <a:xfrm>
            <a:off x="6097512" y="-1872325"/>
            <a:ext cx="5245360" cy="3390439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441129">
            <a:off x="6365327" y="3181438"/>
            <a:ext cx="3664388" cy="3099380"/>
          </a:xfrm>
          <a:custGeom>
            <a:avLst/>
            <a:gdLst/>
            <a:ahLst/>
            <a:cxnLst/>
            <a:rect l="l" t="t" r="r" b="b"/>
            <a:pathLst>
              <a:path w="62795" h="53113" extrusionOk="0">
                <a:moveTo>
                  <a:pt x="50246" y="0"/>
                </a:moveTo>
                <a:cubicBezTo>
                  <a:pt x="49396" y="0"/>
                  <a:pt x="48552" y="39"/>
                  <a:pt x="47724" y="111"/>
                </a:cubicBezTo>
                <a:cubicBezTo>
                  <a:pt x="44213" y="444"/>
                  <a:pt x="41009" y="1085"/>
                  <a:pt x="37472" y="2366"/>
                </a:cubicBezTo>
                <a:cubicBezTo>
                  <a:pt x="31398" y="4929"/>
                  <a:pt x="25631" y="8133"/>
                  <a:pt x="20172" y="12285"/>
                </a:cubicBezTo>
                <a:cubicBezTo>
                  <a:pt x="9612" y="20948"/>
                  <a:pt x="308" y="33122"/>
                  <a:pt x="1" y="47219"/>
                </a:cubicBezTo>
                <a:cubicBezTo>
                  <a:pt x="1" y="48808"/>
                  <a:pt x="1590" y="50089"/>
                  <a:pt x="3204" y="50089"/>
                </a:cubicBezTo>
                <a:cubicBezTo>
                  <a:pt x="4153" y="51371"/>
                  <a:pt x="5767" y="52345"/>
                  <a:pt x="7997" y="52652"/>
                </a:cubicBezTo>
                <a:cubicBezTo>
                  <a:pt x="10725" y="52889"/>
                  <a:pt x="13453" y="53112"/>
                  <a:pt x="16181" y="53112"/>
                </a:cubicBezTo>
                <a:cubicBezTo>
                  <a:pt x="17298" y="53112"/>
                  <a:pt x="18414" y="53075"/>
                  <a:pt x="19531" y="52986"/>
                </a:cubicBezTo>
                <a:cubicBezTo>
                  <a:pt x="25938" y="52652"/>
                  <a:pt x="34268" y="52345"/>
                  <a:pt x="39394" y="47860"/>
                </a:cubicBezTo>
                <a:cubicBezTo>
                  <a:pt x="41957" y="45604"/>
                  <a:pt x="43239" y="42400"/>
                  <a:pt x="43239" y="39197"/>
                </a:cubicBezTo>
                <a:cubicBezTo>
                  <a:pt x="43239" y="35685"/>
                  <a:pt x="41957" y="32481"/>
                  <a:pt x="41957" y="29278"/>
                </a:cubicBezTo>
                <a:cubicBezTo>
                  <a:pt x="42290" y="22229"/>
                  <a:pt x="47416" y="18693"/>
                  <a:pt x="52850" y="15822"/>
                </a:cubicBezTo>
                <a:cubicBezTo>
                  <a:pt x="55746" y="14207"/>
                  <a:pt x="59257" y="12618"/>
                  <a:pt x="60872" y="10055"/>
                </a:cubicBezTo>
                <a:cubicBezTo>
                  <a:pt x="62794" y="6851"/>
                  <a:pt x="61513" y="3314"/>
                  <a:pt x="58309" y="1392"/>
                </a:cubicBezTo>
                <a:cubicBezTo>
                  <a:pt x="55855" y="411"/>
                  <a:pt x="53025" y="0"/>
                  <a:pt x="502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/>
          <p:nvPr/>
        </p:nvSpPr>
        <p:spPr>
          <a:xfrm rot="8775792">
            <a:off x="-728246" y="-1431290"/>
            <a:ext cx="3576592" cy="3025138"/>
          </a:xfrm>
          <a:custGeom>
            <a:avLst/>
            <a:gdLst/>
            <a:ahLst/>
            <a:cxnLst/>
            <a:rect l="l" t="t" r="r" b="b"/>
            <a:pathLst>
              <a:path w="62795" h="53113" extrusionOk="0">
                <a:moveTo>
                  <a:pt x="50246" y="0"/>
                </a:moveTo>
                <a:cubicBezTo>
                  <a:pt x="49396" y="0"/>
                  <a:pt x="48552" y="39"/>
                  <a:pt x="47724" y="111"/>
                </a:cubicBezTo>
                <a:cubicBezTo>
                  <a:pt x="44213" y="444"/>
                  <a:pt x="41009" y="1085"/>
                  <a:pt x="37472" y="2366"/>
                </a:cubicBezTo>
                <a:cubicBezTo>
                  <a:pt x="31398" y="4929"/>
                  <a:pt x="25631" y="8133"/>
                  <a:pt x="20172" y="12285"/>
                </a:cubicBezTo>
                <a:cubicBezTo>
                  <a:pt x="9612" y="20948"/>
                  <a:pt x="308" y="33122"/>
                  <a:pt x="1" y="47219"/>
                </a:cubicBezTo>
                <a:cubicBezTo>
                  <a:pt x="1" y="48808"/>
                  <a:pt x="1590" y="50089"/>
                  <a:pt x="3204" y="50089"/>
                </a:cubicBezTo>
                <a:cubicBezTo>
                  <a:pt x="4153" y="51371"/>
                  <a:pt x="5767" y="52345"/>
                  <a:pt x="7997" y="52652"/>
                </a:cubicBezTo>
                <a:cubicBezTo>
                  <a:pt x="10725" y="52889"/>
                  <a:pt x="13453" y="53112"/>
                  <a:pt x="16181" y="53112"/>
                </a:cubicBezTo>
                <a:cubicBezTo>
                  <a:pt x="17298" y="53112"/>
                  <a:pt x="18414" y="53075"/>
                  <a:pt x="19531" y="52986"/>
                </a:cubicBezTo>
                <a:cubicBezTo>
                  <a:pt x="25938" y="52652"/>
                  <a:pt x="34268" y="52345"/>
                  <a:pt x="39394" y="47860"/>
                </a:cubicBezTo>
                <a:cubicBezTo>
                  <a:pt x="41957" y="45604"/>
                  <a:pt x="43239" y="42400"/>
                  <a:pt x="43239" y="39197"/>
                </a:cubicBezTo>
                <a:cubicBezTo>
                  <a:pt x="43239" y="35685"/>
                  <a:pt x="41957" y="32481"/>
                  <a:pt x="41957" y="29278"/>
                </a:cubicBezTo>
                <a:cubicBezTo>
                  <a:pt x="42290" y="22229"/>
                  <a:pt x="47416" y="18693"/>
                  <a:pt x="52850" y="15822"/>
                </a:cubicBezTo>
                <a:cubicBezTo>
                  <a:pt x="55746" y="14207"/>
                  <a:pt x="59257" y="12618"/>
                  <a:pt x="60872" y="10055"/>
                </a:cubicBezTo>
                <a:cubicBezTo>
                  <a:pt x="62794" y="6851"/>
                  <a:pt x="61513" y="3314"/>
                  <a:pt x="58309" y="1392"/>
                </a:cubicBezTo>
                <a:cubicBezTo>
                  <a:pt x="55855" y="411"/>
                  <a:pt x="53025" y="0"/>
                  <a:pt x="502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 rot="2917449">
            <a:off x="-945441" y="3754083"/>
            <a:ext cx="4406306" cy="2848100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0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b="1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"/>
          </p:nvPr>
        </p:nvSpPr>
        <p:spPr>
          <a:xfrm>
            <a:off x="1880138" y="1678600"/>
            <a:ext cx="267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2"/>
          </p:nvPr>
        </p:nvSpPr>
        <p:spPr>
          <a:xfrm>
            <a:off x="1880138" y="2113950"/>
            <a:ext cx="26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sz="1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3"/>
          </p:nvPr>
        </p:nvSpPr>
        <p:spPr>
          <a:xfrm>
            <a:off x="5824975" y="1678600"/>
            <a:ext cx="2679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4"/>
          </p:nvPr>
        </p:nvSpPr>
        <p:spPr>
          <a:xfrm>
            <a:off x="5824975" y="2113950"/>
            <a:ext cx="26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5"/>
          </p:nvPr>
        </p:nvSpPr>
        <p:spPr>
          <a:xfrm>
            <a:off x="1880138" y="3411000"/>
            <a:ext cx="2679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6"/>
          </p:nvPr>
        </p:nvSpPr>
        <p:spPr>
          <a:xfrm>
            <a:off x="1880138" y="3846350"/>
            <a:ext cx="26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7"/>
          </p:nvPr>
        </p:nvSpPr>
        <p:spPr>
          <a:xfrm>
            <a:off x="5824975" y="3411000"/>
            <a:ext cx="2679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8"/>
          </p:nvPr>
        </p:nvSpPr>
        <p:spPr>
          <a:xfrm>
            <a:off x="5824975" y="3846350"/>
            <a:ext cx="26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9" hasCustomPrompt="1"/>
          </p:nvPr>
        </p:nvSpPr>
        <p:spPr>
          <a:xfrm>
            <a:off x="714475" y="1865130"/>
            <a:ext cx="1133700" cy="5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3" hasCustomPrompt="1"/>
          </p:nvPr>
        </p:nvSpPr>
        <p:spPr>
          <a:xfrm>
            <a:off x="714475" y="3600479"/>
            <a:ext cx="1133700" cy="5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4" hasCustomPrompt="1"/>
          </p:nvPr>
        </p:nvSpPr>
        <p:spPr>
          <a:xfrm>
            <a:off x="4661453" y="1865122"/>
            <a:ext cx="1133700" cy="5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15" hasCustomPrompt="1"/>
          </p:nvPr>
        </p:nvSpPr>
        <p:spPr>
          <a:xfrm>
            <a:off x="4661453" y="3600479"/>
            <a:ext cx="1133700" cy="5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-1282700" y="-2269250"/>
            <a:ext cx="3110425" cy="2892829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rgbClr val="EECB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1"/>
          </p:nvPr>
        </p:nvSpPr>
        <p:spPr>
          <a:xfrm>
            <a:off x="3394500" y="2052725"/>
            <a:ext cx="2355000" cy="43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2"/>
          </p:nvPr>
        </p:nvSpPr>
        <p:spPr>
          <a:xfrm>
            <a:off x="3394500" y="2340064"/>
            <a:ext cx="23550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3"/>
          </p:nvPr>
        </p:nvSpPr>
        <p:spPr>
          <a:xfrm>
            <a:off x="6069000" y="2052725"/>
            <a:ext cx="2355000" cy="43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4"/>
          </p:nvPr>
        </p:nvSpPr>
        <p:spPr>
          <a:xfrm>
            <a:off x="6069000" y="2340064"/>
            <a:ext cx="23550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5"/>
          </p:nvPr>
        </p:nvSpPr>
        <p:spPr>
          <a:xfrm>
            <a:off x="720000" y="2052725"/>
            <a:ext cx="2355000" cy="43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ubTitle" idx="6"/>
          </p:nvPr>
        </p:nvSpPr>
        <p:spPr>
          <a:xfrm>
            <a:off x="720000" y="2340064"/>
            <a:ext cx="23550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7"/>
          </p:nvPr>
        </p:nvSpPr>
        <p:spPr>
          <a:xfrm>
            <a:off x="3394500" y="3763069"/>
            <a:ext cx="2355000" cy="43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8"/>
          </p:nvPr>
        </p:nvSpPr>
        <p:spPr>
          <a:xfrm>
            <a:off x="3394500" y="4050408"/>
            <a:ext cx="23550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subTitle" idx="9"/>
          </p:nvPr>
        </p:nvSpPr>
        <p:spPr>
          <a:xfrm>
            <a:off x="6069000" y="3763069"/>
            <a:ext cx="2355000" cy="43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subTitle" idx="13"/>
          </p:nvPr>
        </p:nvSpPr>
        <p:spPr>
          <a:xfrm>
            <a:off x="6069000" y="4050408"/>
            <a:ext cx="23550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ubTitle" idx="14"/>
          </p:nvPr>
        </p:nvSpPr>
        <p:spPr>
          <a:xfrm>
            <a:off x="720000" y="3763069"/>
            <a:ext cx="2355000" cy="43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subTitle" idx="15"/>
          </p:nvPr>
        </p:nvSpPr>
        <p:spPr>
          <a:xfrm>
            <a:off x="720000" y="4050408"/>
            <a:ext cx="23550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8743500" y="1920850"/>
            <a:ext cx="2155289" cy="2287490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0"/>
          <p:cNvSpPr/>
          <p:nvPr/>
        </p:nvSpPr>
        <p:spPr>
          <a:xfrm rot="5624769">
            <a:off x="2111998" y="4504303"/>
            <a:ext cx="2575174" cy="3199120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rgbClr val="41B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5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/>
          <p:nvPr/>
        </p:nvSpPr>
        <p:spPr>
          <a:xfrm rot="3884948">
            <a:off x="7945088" y="3260022"/>
            <a:ext cx="2440422" cy="2697106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3"/>
          <p:cNvSpPr/>
          <p:nvPr/>
        </p:nvSpPr>
        <p:spPr>
          <a:xfrm rot="1166963">
            <a:off x="7556099" y="-1292567"/>
            <a:ext cx="2868501" cy="2682105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rgbClr val="41B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3"/>
          <p:cNvSpPr/>
          <p:nvPr/>
        </p:nvSpPr>
        <p:spPr>
          <a:xfrm rot="8503823">
            <a:off x="-945530" y="-1154102"/>
            <a:ext cx="2468069" cy="2727699"/>
          </a:xfrm>
          <a:custGeom>
            <a:avLst/>
            <a:gdLst/>
            <a:ahLst/>
            <a:cxnLst/>
            <a:rect l="l" t="t" r="r" b="b"/>
            <a:pathLst>
              <a:path w="48698" h="57343" extrusionOk="0">
                <a:moveTo>
                  <a:pt x="30751" y="0"/>
                </a:moveTo>
                <a:cubicBezTo>
                  <a:pt x="26470" y="0"/>
                  <a:pt x="22451" y="1495"/>
                  <a:pt x="18916" y="3678"/>
                </a:cubicBezTo>
                <a:cubicBezTo>
                  <a:pt x="7690" y="5908"/>
                  <a:pt x="2564" y="18723"/>
                  <a:pt x="1282" y="28975"/>
                </a:cubicBezTo>
                <a:cubicBezTo>
                  <a:pt x="0" y="40508"/>
                  <a:pt x="5460" y="52042"/>
                  <a:pt x="16993" y="56220"/>
                </a:cubicBezTo>
                <a:cubicBezTo>
                  <a:pt x="19116" y="56971"/>
                  <a:pt x="21474" y="57342"/>
                  <a:pt x="23879" y="57342"/>
                </a:cubicBezTo>
                <a:cubicBezTo>
                  <a:pt x="32715" y="57342"/>
                  <a:pt x="42186" y="52333"/>
                  <a:pt x="42931" y="42764"/>
                </a:cubicBezTo>
                <a:cubicBezTo>
                  <a:pt x="43264" y="40508"/>
                  <a:pt x="42623" y="37945"/>
                  <a:pt x="41009" y="36023"/>
                </a:cubicBezTo>
                <a:cubicBezTo>
                  <a:pt x="39420" y="33793"/>
                  <a:pt x="37164" y="32179"/>
                  <a:pt x="36857" y="29308"/>
                </a:cubicBezTo>
                <a:cubicBezTo>
                  <a:pt x="36216" y="25464"/>
                  <a:pt x="40368" y="23208"/>
                  <a:pt x="42931" y="20978"/>
                </a:cubicBezTo>
                <a:cubicBezTo>
                  <a:pt x="46468" y="17774"/>
                  <a:pt x="48698" y="13289"/>
                  <a:pt x="46468" y="8471"/>
                </a:cubicBezTo>
                <a:cubicBezTo>
                  <a:pt x="44212" y="3345"/>
                  <a:pt x="38446" y="782"/>
                  <a:pt x="33012" y="141"/>
                </a:cubicBezTo>
                <a:cubicBezTo>
                  <a:pt x="32251" y="46"/>
                  <a:pt x="31497" y="0"/>
                  <a:pt x="307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subTitle" idx="1"/>
          </p:nvPr>
        </p:nvSpPr>
        <p:spPr>
          <a:xfrm>
            <a:off x="2648188" y="1772150"/>
            <a:ext cx="47769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subTitle" idx="2"/>
          </p:nvPr>
        </p:nvSpPr>
        <p:spPr>
          <a:xfrm>
            <a:off x="2648188" y="2758363"/>
            <a:ext cx="47769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subTitle" idx="3"/>
          </p:nvPr>
        </p:nvSpPr>
        <p:spPr>
          <a:xfrm>
            <a:off x="2648188" y="3744575"/>
            <a:ext cx="47769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6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Open Sans"/>
              <a:buNone/>
              <a:defRPr sz="3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7" r:id="rId5"/>
    <p:sldLayoutId id="2147483658" r:id="rId6"/>
    <p:sldLayoutId id="2147483659" r:id="rId7"/>
    <p:sldLayoutId id="2147483666" r:id="rId8"/>
    <p:sldLayoutId id="2147483669" r:id="rId9"/>
    <p:sldLayoutId id="2147483671" r:id="rId10"/>
    <p:sldLayoutId id="2147483673" r:id="rId11"/>
    <p:sldLayoutId id="2147483679" r:id="rId12"/>
    <p:sldLayoutId id="214748368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65;p48">
            <a:extLst>
              <a:ext uri="{FF2B5EF4-FFF2-40B4-BE49-F238E27FC236}">
                <a16:creationId xmlns:a16="http://schemas.microsoft.com/office/drawing/2014/main" id="{AEB9C5EF-4430-03BA-C11A-5C48FFF3BE8A}"/>
              </a:ext>
            </a:extLst>
          </p:cNvPr>
          <p:cNvSpPr/>
          <p:nvPr/>
        </p:nvSpPr>
        <p:spPr>
          <a:xfrm rot="-6225147">
            <a:off x="6635337" y="3664424"/>
            <a:ext cx="1356851" cy="1325170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rgbClr val="47A8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65;p48">
            <a:extLst>
              <a:ext uri="{FF2B5EF4-FFF2-40B4-BE49-F238E27FC236}">
                <a16:creationId xmlns:a16="http://schemas.microsoft.com/office/drawing/2014/main" id="{0C066A31-8EF5-F370-9FE7-10F7C9E5EC3B}"/>
              </a:ext>
            </a:extLst>
          </p:cNvPr>
          <p:cNvSpPr/>
          <p:nvPr/>
        </p:nvSpPr>
        <p:spPr>
          <a:xfrm rot="-6225147">
            <a:off x="8095255" y="3658402"/>
            <a:ext cx="962857" cy="838919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rgbClr val="47A8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61;p62">
            <a:extLst>
              <a:ext uri="{FF2B5EF4-FFF2-40B4-BE49-F238E27FC236}">
                <a16:creationId xmlns:a16="http://schemas.microsoft.com/office/drawing/2014/main" id="{10F19812-9094-14F9-F04D-D849B189A2FC}"/>
              </a:ext>
            </a:extLst>
          </p:cNvPr>
          <p:cNvSpPr/>
          <p:nvPr/>
        </p:nvSpPr>
        <p:spPr>
          <a:xfrm rot="16403421">
            <a:off x="68834" y="802573"/>
            <a:ext cx="1359171" cy="1327919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63;p48">
            <a:extLst>
              <a:ext uri="{FF2B5EF4-FFF2-40B4-BE49-F238E27FC236}">
                <a16:creationId xmlns:a16="http://schemas.microsoft.com/office/drawing/2014/main" id="{214B1525-2149-97E4-42E0-7B8E8F501F85}"/>
              </a:ext>
            </a:extLst>
          </p:cNvPr>
          <p:cNvSpPr/>
          <p:nvPr/>
        </p:nvSpPr>
        <p:spPr>
          <a:xfrm rot="2979719">
            <a:off x="145775" y="3216485"/>
            <a:ext cx="1356804" cy="1325104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rgbClr val="EECB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43DE4C4-0EDD-0100-25FD-6EB880CAC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0"/>
            <a:ext cx="3666155" cy="5143500"/>
          </a:xfrm>
          <a:prstGeom prst="rect">
            <a:avLst/>
          </a:prstGeom>
        </p:spPr>
      </p:pic>
      <p:sp>
        <p:nvSpPr>
          <p:cNvPr id="12" name="Google Shape;743;p67">
            <a:extLst>
              <a:ext uri="{FF2B5EF4-FFF2-40B4-BE49-F238E27FC236}">
                <a16:creationId xmlns:a16="http://schemas.microsoft.com/office/drawing/2014/main" id="{5A660C8E-1538-0F8E-2BD8-7AFAE8DD820C}"/>
              </a:ext>
            </a:extLst>
          </p:cNvPr>
          <p:cNvSpPr/>
          <p:nvPr/>
        </p:nvSpPr>
        <p:spPr>
          <a:xfrm rot="11841035">
            <a:off x="7484614" y="492419"/>
            <a:ext cx="1474741" cy="1370847"/>
          </a:xfrm>
          <a:custGeom>
            <a:avLst/>
            <a:gdLst/>
            <a:ahLst/>
            <a:cxnLst/>
            <a:rect l="l" t="t" r="r" b="b"/>
            <a:pathLst>
              <a:path w="62795" h="53113" extrusionOk="0">
                <a:moveTo>
                  <a:pt x="50246" y="0"/>
                </a:moveTo>
                <a:cubicBezTo>
                  <a:pt x="49396" y="0"/>
                  <a:pt x="48552" y="39"/>
                  <a:pt x="47724" y="111"/>
                </a:cubicBezTo>
                <a:cubicBezTo>
                  <a:pt x="44213" y="444"/>
                  <a:pt x="41009" y="1085"/>
                  <a:pt x="37472" y="2366"/>
                </a:cubicBezTo>
                <a:cubicBezTo>
                  <a:pt x="31398" y="4929"/>
                  <a:pt x="25631" y="8133"/>
                  <a:pt x="20172" y="12285"/>
                </a:cubicBezTo>
                <a:cubicBezTo>
                  <a:pt x="9612" y="20948"/>
                  <a:pt x="308" y="33122"/>
                  <a:pt x="1" y="47219"/>
                </a:cubicBezTo>
                <a:cubicBezTo>
                  <a:pt x="1" y="48808"/>
                  <a:pt x="1590" y="50089"/>
                  <a:pt x="3204" y="50089"/>
                </a:cubicBezTo>
                <a:cubicBezTo>
                  <a:pt x="4153" y="51371"/>
                  <a:pt x="5767" y="52345"/>
                  <a:pt x="7997" y="52652"/>
                </a:cubicBezTo>
                <a:cubicBezTo>
                  <a:pt x="10725" y="52889"/>
                  <a:pt x="13453" y="53112"/>
                  <a:pt x="16181" y="53112"/>
                </a:cubicBezTo>
                <a:cubicBezTo>
                  <a:pt x="17298" y="53112"/>
                  <a:pt x="18414" y="53075"/>
                  <a:pt x="19531" y="52986"/>
                </a:cubicBezTo>
                <a:cubicBezTo>
                  <a:pt x="25938" y="52652"/>
                  <a:pt x="34268" y="52345"/>
                  <a:pt x="39394" y="47860"/>
                </a:cubicBezTo>
                <a:cubicBezTo>
                  <a:pt x="41957" y="45604"/>
                  <a:pt x="43239" y="42400"/>
                  <a:pt x="43239" y="39197"/>
                </a:cubicBezTo>
                <a:cubicBezTo>
                  <a:pt x="43239" y="35685"/>
                  <a:pt x="41957" y="32481"/>
                  <a:pt x="41957" y="29278"/>
                </a:cubicBezTo>
                <a:cubicBezTo>
                  <a:pt x="42290" y="22229"/>
                  <a:pt x="47416" y="18693"/>
                  <a:pt x="52850" y="15822"/>
                </a:cubicBezTo>
                <a:cubicBezTo>
                  <a:pt x="55746" y="14207"/>
                  <a:pt x="59257" y="12618"/>
                  <a:pt x="60872" y="10055"/>
                </a:cubicBezTo>
                <a:cubicBezTo>
                  <a:pt x="62794" y="6851"/>
                  <a:pt x="61513" y="3314"/>
                  <a:pt x="58309" y="1392"/>
                </a:cubicBezTo>
                <a:cubicBezTo>
                  <a:pt x="55855" y="411"/>
                  <a:pt x="53025" y="0"/>
                  <a:pt x="502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6A3D5C2-4C76-5608-E5EF-8A9330E99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845" y="0"/>
            <a:ext cx="36661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0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>
            <a:spLocks noGrp="1"/>
          </p:cNvSpPr>
          <p:nvPr>
            <p:ph type="title"/>
          </p:nvPr>
        </p:nvSpPr>
        <p:spPr>
          <a:xfrm>
            <a:off x="1570950" y="0"/>
            <a:ext cx="6002100" cy="1389320"/>
          </a:xfrm>
          <a:custGeom>
            <a:avLst/>
            <a:gdLst>
              <a:gd name="connsiteX0" fmla="*/ 0 w 6002100"/>
              <a:gd name="connsiteY0" fmla="*/ 0 h 980400"/>
              <a:gd name="connsiteX1" fmla="*/ 6002100 w 6002100"/>
              <a:gd name="connsiteY1" fmla="*/ 0 h 980400"/>
              <a:gd name="connsiteX2" fmla="*/ 6002100 w 6002100"/>
              <a:gd name="connsiteY2" fmla="*/ 980400 h 980400"/>
              <a:gd name="connsiteX3" fmla="*/ 0 w 6002100"/>
              <a:gd name="connsiteY3" fmla="*/ 980400 h 980400"/>
              <a:gd name="connsiteX4" fmla="*/ 0 w 6002100"/>
              <a:gd name="connsiteY4" fmla="*/ 0 h 980400"/>
              <a:gd name="connsiteX0" fmla="*/ 0 w 6002100"/>
              <a:gd name="connsiteY0" fmla="*/ 0 h 980400"/>
              <a:gd name="connsiteX1" fmla="*/ 6002100 w 6002100"/>
              <a:gd name="connsiteY1" fmla="*/ 0 h 980400"/>
              <a:gd name="connsiteX2" fmla="*/ 6002100 w 6002100"/>
              <a:gd name="connsiteY2" fmla="*/ 980400 h 980400"/>
              <a:gd name="connsiteX3" fmla="*/ 130628 w 6002100"/>
              <a:gd name="connsiteY3" fmla="*/ 838886 h 980400"/>
              <a:gd name="connsiteX4" fmla="*/ 0 w 6002100"/>
              <a:gd name="connsiteY4" fmla="*/ 0 h 98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2100" h="980400">
                <a:moveTo>
                  <a:pt x="0" y="0"/>
                </a:moveTo>
                <a:lnTo>
                  <a:pt x="6002100" y="0"/>
                </a:lnTo>
                <a:lnTo>
                  <a:pt x="6002100" y="980400"/>
                </a:lnTo>
                <a:lnTo>
                  <a:pt x="130628" y="83888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/>
              <a:t>Provedba programa uvođenja u rad pomoćnika u nastavi</a:t>
            </a:r>
            <a:endParaRPr sz="28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65B3FB6-DF44-2715-DA4D-231F377302C7}"/>
              </a:ext>
            </a:extLst>
          </p:cNvPr>
          <p:cNvSpPr txBox="1"/>
          <p:nvPr/>
        </p:nvSpPr>
        <p:spPr>
          <a:xfrm>
            <a:off x="150585" y="1570249"/>
            <a:ext cx="8610600" cy="3293209"/>
          </a:xfrm>
          <a:custGeom>
            <a:avLst/>
            <a:gdLst>
              <a:gd name="connsiteX0" fmla="*/ 0 w 8610600"/>
              <a:gd name="connsiteY0" fmla="*/ 0 h 3293209"/>
              <a:gd name="connsiteX1" fmla="*/ 8610600 w 8610600"/>
              <a:gd name="connsiteY1" fmla="*/ 0 h 3293209"/>
              <a:gd name="connsiteX2" fmla="*/ 8610600 w 8610600"/>
              <a:gd name="connsiteY2" fmla="*/ 3293209 h 3293209"/>
              <a:gd name="connsiteX3" fmla="*/ 0 w 8610600"/>
              <a:gd name="connsiteY3" fmla="*/ 3293209 h 3293209"/>
              <a:gd name="connsiteX4" fmla="*/ 0 w 8610600"/>
              <a:gd name="connsiteY4" fmla="*/ 0 h 3293209"/>
              <a:gd name="connsiteX0" fmla="*/ 0 w 8610600"/>
              <a:gd name="connsiteY0" fmla="*/ 0 h 3293209"/>
              <a:gd name="connsiteX1" fmla="*/ 8610600 w 8610600"/>
              <a:gd name="connsiteY1" fmla="*/ 0 h 3293209"/>
              <a:gd name="connsiteX2" fmla="*/ 8465457 w 8610600"/>
              <a:gd name="connsiteY2" fmla="*/ 2560237 h 3293209"/>
              <a:gd name="connsiteX3" fmla="*/ 0 w 8610600"/>
              <a:gd name="connsiteY3" fmla="*/ 3293209 h 3293209"/>
              <a:gd name="connsiteX4" fmla="*/ 0 w 8610600"/>
              <a:gd name="connsiteY4" fmla="*/ 0 h 3293209"/>
              <a:gd name="connsiteX0" fmla="*/ 0 w 8610600"/>
              <a:gd name="connsiteY0" fmla="*/ 0 h 3293209"/>
              <a:gd name="connsiteX1" fmla="*/ 8610600 w 8610600"/>
              <a:gd name="connsiteY1" fmla="*/ 0 h 3293209"/>
              <a:gd name="connsiteX2" fmla="*/ 8465457 w 8610600"/>
              <a:gd name="connsiteY2" fmla="*/ 2560237 h 3293209"/>
              <a:gd name="connsiteX3" fmla="*/ 0 w 8610600"/>
              <a:gd name="connsiteY3" fmla="*/ 3293209 h 3293209"/>
              <a:gd name="connsiteX4" fmla="*/ 0 w 8610600"/>
              <a:gd name="connsiteY4" fmla="*/ 0 h 329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3293209">
                <a:moveTo>
                  <a:pt x="0" y="0"/>
                </a:moveTo>
                <a:lnTo>
                  <a:pt x="8610600" y="0"/>
                </a:lnTo>
                <a:lnTo>
                  <a:pt x="8465457" y="2560237"/>
                </a:lnTo>
                <a:cubicBezTo>
                  <a:pt x="5643638" y="3501247"/>
                  <a:pt x="2821819" y="3048885"/>
                  <a:pt x="0" y="3293209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2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 sati sukladno sljedećim minimalnim elementima plana i programa edukacije: 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osnovna načela obrazovanja učenika s teškoćama u razvoju s naglaskom na inkluzivno obrazovanje,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karakteristike učenika s teškoćama u razvoju (za sve vrste teškoća),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podrška učenicima s teškoćama u razvoju u odgojno-obrazovnom procesu i razvoju socijalnih vještina (način pružanja pomoći),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suradnja s učiteljem/nastavnikom/stručnim timom škole/roditeljima i drugim učenicima,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prava učenika s teškoćama u razvoju.</a:t>
            </a:r>
            <a:endParaRPr lang="hr-HR" sz="2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1"/>
          <p:cNvSpPr txBox="1">
            <a:spLocks noGrp="1"/>
          </p:cNvSpPr>
          <p:nvPr>
            <p:ph type="title"/>
          </p:nvPr>
        </p:nvSpPr>
        <p:spPr>
          <a:xfrm>
            <a:off x="720000" y="161806"/>
            <a:ext cx="77040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Prihvatljive aktivnosti</a:t>
            </a:r>
            <a:endParaRPr dirty="0"/>
          </a:p>
        </p:txBody>
      </p:sp>
      <p:sp>
        <p:nvSpPr>
          <p:cNvPr id="631" name="Google Shape;631;p61"/>
          <p:cNvSpPr txBox="1">
            <a:spLocks noGrp="1"/>
          </p:cNvSpPr>
          <p:nvPr>
            <p:ph type="subTitle" idx="1"/>
          </p:nvPr>
        </p:nvSpPr>
        <p:spPr>
          <a:xfrm>
            <a:off x="2175648" y="1084551"/>
            <a:ext cx="6373893" cy="524400"/>
          </a:xfrm>
          <a:custGeom>
            <a:avLst/>
            <a:gdLst>
              <a:gd name="connsiteX0" fmla="*/ 0 w 6373893"/>
              <a:gd name="connsiteY0" fmla="*/ 0 h 524400"/>
              <a:gd name="connsiteX1" fmla="*/ 6373893 w 6373893"/>
              <a:gd name="connsiteY1" fmla="*/ 0 h 524400"/>
              <a:gd name="connsiteX2" fmla="*/ 6373893 w 6373893"/>
              <a:gd name="connsiteY2" fmla="*/ 524400 h 524400"/>
              <a:gd name="connsiteX3" fmla="*/ 0 w 6373893"/>
              <a:gd name="connsiteY3" fmla="*/ 524400 h 524400"/>
              <a:gd name="connsiteX4" fmla="*/ 0 w 6373893"/>
              <a:gd name="connsiteY4" fmla="*/ 0 h 524400"/>
              <a:gd name="connsiteX0" fmla="*/ 0 w 6373893"/>
              <a:gd name="connsiteY0" fmla="*/ 0 h 524400"/>
              <a:gd name="connsiteX1" fmla="*/ 6352122 w 6373893"/>
              <a:gd name="connsiteY1" fmla="*/ 145143 h 524400"/>
              <a:gd name="connsiteX2" fmla="*/ 6373893 w 6373893"/>
              <a:gd name="connsiteY2" fmla="*/ 524400 h 524400"/>
              <a:gd name="connsiteX3" fmla="*/ 0 w 6373893"/>
              <a:gd name="connsiteY3" fmla="*/ 524400 h 524400"/>
              <a:gd name="connsiteX4" fmla="*/ 0 w 6373893"/>
              <a:gd name="connsiteY4" fmla="*/ 0 h 524400"/>
              <a:gd name="connsiteX0" fmla="*/ 0 w 6373893"/>
              <a:gd name="connsiteY0" fmla="*/ 0 h 524400"/>
              <a:gd name="connsiteX1" fmla="*/ 6228751 w 6373893"/>
              <a:gd name="connsiteY1" fmla="*/ 137886 h 524400"/>
              <a:gd name="connsiteX2" fmla="*/ 6373893 w 6373893"/>
              <a:gd name="connsiteY2" fmla="*/ 524400 h 524400"/>
              <a:gd name="connsiteX3" fmla="*/ 0 w 6373893"/>
              <a:gd name="connsiteY3" fmla="*/ 524400 h 524400"/>
              <a:gd name="connsiteX4" fmla="*/ 0 w 6373893"/>
              <a:gd name="connsiteY4" fmla="*/ 0 h 524400"/>
              <a:gd name="connsiteX0" fmla="*/ 0 w 6373893"/>
              <a:gd name="connsiteY0" fmla="*/ 0 h 524400"/>
              <a:gd name="connsiteX1" fmla="*/ 6228751 w 6373893"/>
              <a:gd name="connsiteY1" fmla="*/ 152400 h 524400"/>
              <a:gd name="connsiteX2" fmla="*/ 6373893 w 6373893"/>
              <a:gd name="connsiteY2" fmla="*/ 524400 h 524400"/>
              <a:gd name="connsiteX3" fmla="*/ 0 w 6373893"/>
              <a:gd name="connsiteY3" fmla="*/ 524400 h 524400"/>
              <a:gd name="connsiteX4" fmla="*/ 0 w 6373893"/>
              <a:gd name="connsiteY4" fmla="*/ 0 h 5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3893" h="524400">
                <a:moveTo>
                  <a:pt x="0" y="0"/>
                </a:moveTo>
                <a:lnTo>
                  <a:pt x="6228751" y="152400"/>
                </a:lnTo>
                <a:lnTo>
                  <a:pt x="6373893" y="524400"/>
                </a:lnTo>
                <a:lnTo>
                  <a:pt x="0" y="524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provedba postupka selekcije kandidata za pomoćnike u nastavi</a:t>
            </a:r>
            <a:endParaRPr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FB45CD15-84DB-70D4-76B6-B645D167976B}"/>
              </a:ext>
            </a:extLst>
          </p:cNvPr>
          <p:cNvGrpSpPr/>
          <p:nvPr/>
        </p:nvGrpSpPr>
        <p:grpSpPr>
          <a:xfrm>
            <a:off x="1243424" y="957416"/>
            <a:ext cx="726707" cy="3922181"/>
            <a:chOff x="1718912" y="957416"/>
            <a:chExt cx="726707" cy="3922181"/>
          </a:xfrm>
        </p:grpSpPr>
        <p:sp>
          <p:nvSpPr>
            <p:cNvPr id="627" name="Google Shape;627;p61"/>
            <p:cNvSpPr/>
            <p:nvPr/>
          </p:nvSpPr>
          <p:spPr>
            <a:xfrm>
              <a:off x="1718913" y="957416"/>
              <a:ext cx="726706" cy="719239"/>
            </a:xfrm>
            <a:custGeom>
              <a:avLst/>
              <a:gdLst/>
              <a:ahLst/>
              <a:cxnLst/>
              <a:rect l="l" t="t" r="r" b="b"/>
              <a:pathLst>
                <a:path w="39727" h="39930" extrusionOk="0">
                  <a:moveTo>
                    <a:pt x="19449" y="1"/>
                  </a:moveTo>
                  <a:cubicBezTo>
                    <a:pt x="16666" y="1"/>
                    <a:pt x="13866" y="715"/>
                    <a:pt x="11226" y="2298"/>
                  </a:cubicBezTo>
                  <a:cubicBezTo>
                    <a:pt x="10586" y="2631"/>
                    <a:pt x="9612" y="3272"/>
                    <a:pt x="8971" y="3913"/>
                  </a:cubicBezTo>
                  <a:cubicBezTo>
                    <a:pt x="6741" y="5194"/>
                    <a:pt x="4819" y="7117"/>
                    <a:pt x="3537" y="9346"/>
                  </a:cubicBezTo>
                  <a:cubicBezTo>
                    <a:pt x="1923" y="11602"/>
                    <a:pt x="974" y="14165"/>
                    <a:pt x="641" y="16728"/>
                  </a:cubicBezTo>
                  <a:cubicBezTo>
                    <a:pt x="0" y="20880"/>
                    <a:pt x="641" y="25365"/>
                    <a:pt x="2256" y="29210"/>
                  </a:cubicBezTo>
                  <a:cubicBezTo>
                    <a:pt x="5630" y="36180"/>
                    <a:pt x="12966" y="39929"/>
                    <a:pt x="20344" y="39929"/>
                  </a:cubicBezTo>
                  <a:cubicBezTo>
                    <a:pt x="24849" y="39929"/>
                    <a:pt x="29368" y="38532"/>
                    <a:pt x="33012" y="35617"/>
                  </a:cubicBezTo>
                  <a:cubicBezTo>
                    <a:pt x="37497" y="32106"/>
                    <a:pt x="39727" y="26006"/>
                    <a:pt x="39727" y="20239"/>
                  </a:cubicBezTo>
                  <a:cubicBezTo>
                    <a:pt x="39727" y="13524"/>
                    <a:pt x="36216" y="7757"/>
                    <a:pt x="30756" y="3913"/>
                  </a:cubicBezTo>
                  <a:cubicBezTo>
                    <a:pt x="27365" y="1456"/>
                    <a:pt x="23424" y="1"/>
                    <a:pt x="194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1"/>
            <p:cNvSpPr/>
            <p:nvPr/>
          </p:nvSpPr>
          <p:spPr>
            <a:xfrm>
              <a:off x="1718912" y="1762224"/>
              <a:ext cx="726706" cy="719239"/>
            </a:xfrm>
            <a:custGeom>
              <a:avLst/>
              <a:gdLst/>
              <a:ahLst/>
              <a:cxnLst/>
              <a:rect l="l" t="t" r="r" b="b"/>
              <a:pathLst>
                <a:path w="39727" h="39930" extrusionOk="0">
                  <a:moveTo>
                    <a:pt x="19449" y="1"/>
                  </a:moveTo>
                  <a:cubicBezTo>
                    <a:pt x="16666" y="1"/>
                    <a:pt x="13866" y="715"/>
                    <a:pt x="11226" y="2298"/>
                  </a:cubicBezTo>
                  <a:cubicBezTo>
                    <a:pt x="10586" y="2631"/>
                    <a:pt x="9612" y="3272"/>
                    <a:pt x="8971" y="3913"/>
                  </a:cubicBezTo>
                  <a:cubicBezTo>
                    <a:pt x="6741" y="5194"/>
                    <a:pt x="4819" y="7117"/>
                    <a:pt x="3537" y="9346"/>
                  </a:cubicBezTo>
                  <a:cubicBezTo>
                    <a:pt x="1923" y="11602"/>
                    <a:pt x="974" y="14165"/>
                    <a:pt x="641" y="16728"/>
                  </a:cubicBezTo>
                  <a:cubicBezTo>
                    <a:pt x="0" y="20880"/>
                    <a:pt x="641" y="25365"/>
                    <a:pt x="2256" y="29210"/>
                  </a:cubicBezTo>
                  <a:cubicBezTo>
                    <a:pt x="5630" y="36180"/>
                    <a:pt x="12966" y="39929"/>
                    <a:pt x="20344" y="39929"/>
                  </a:cubicBezTo>
                  <a:cubicBezTo>
                    <a:pt x="24849" y="39929"/>
                    <a:pt x="29368" y="38532"/>
                    <a:pt x="33012" y="35617"/>
                  </a:cubicBezTo>
                  <a:cubicBezTo>
                    <a:pt x="37497" y="32106"/>
                    <a:pt x="39727" y="26006"/>
                    <a:pt x="39727" y="20239"/>
                  </a:cubicBezTo>
                  <a:cubicBezTo>
                    <a:pt x="39727" y="13524"/>
                    <a:pt x="36216" y="7757"/>
                    <a:pt x="30756" y="3913"/>
                  </a:cubicBezTo>
                  <a:cubicBezTo>
                    <a:pt x="27365" y="1456"/>
                    <a:pt x="23424" y="1"/>
                    <a:pt x="19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1"/>
            <p:cNvSpPr/>
            <p:nvPr/>
          </p:nvSpPr>
          <p:spPr>
            <a:xfrm>
              <a:off x="1718912" y="2561602"/>
              <a:ext cx="726706" cy="719239"/>
            </a:xfrm>
            <a:custGeom>
              <a:avLst/>
              <a:gdLst/>
              <a:ahLst/>
              <a:cxnLst/>
              <a:rect l="l" t="t" r="r" b="b"/>
              <a:pathLst>
                <a:path w="39727" h="39930" extrusionOk="0">
                  <a:moveTo>
                    <a:pt x="19449" y="1"/>
                  </a:moveTo>
                  <a:cubicBezTo>
                    <a:pt x="16666" y="1"/>
                    <a:pt x="13866" y="715"/>
                    <a:pt x="11226" y="2298"/>
                  </a:cubicBezTo>
                  <a:cubicBezTo>
                    <a:pt x="10586" y="2631"/>
                    <a:pt x="9612" y="3272"/>
                    <a:pt x="8971" y="3913"/>
                  </a:cubicBezTo>
                  <a:cubicBezTo>
                    <a:pt x="6741" y="5194"/>
                    <a:pt x="4819" y="7117"/>
                    <a:pt x="3537" y="9346"/>
                  </a:cubicBezTo>
                  <a:cubicBezTo>
                    <a:pt x="1923" y="11602"/>
                    <a:pt x="974" y="14165"/>
                    <a:pt x="641" y="16728"/>
                  </a:cubicBezTo>
                  <a:cubicBezTo>
                    <a:pt x="0" y="20880"/>
                    <a:pt x="641" y="25365"/>
                    <a:pt x="2256" y="29210"/>
                  </a:cubicBezTo>
                  <a:cubicBezTo>
                    <a:pt x="5630" y="36180"/>
                    <a:pt x="12966" y="39929"/>
                    <a:pt x="20344" y="39929"/>
                  </a:cubicBezTo>
                  <a:cubicBezTo>
                    <a:pt x="24849" y="39929"/>
                    <a:pt x="29368" y="38532"/>
                    <a:pt x="33012" y="35617"/>
                  </a:cubicBezTo>
                  <a:cubicBezTo>
                    <a:pt x="37497" y="32106"/>
                    <a:pt x="39727" y="26006"/>
                    <a:pt x="39727" y="20239"/>
                  </a:cubicBezTo>
                  <a:cubicBezTo>
                    <a:pt x="39727" y="13524"/>
                    <a:pt x="36216" y="7757"/>
                    <a:pt x="30756" y="3913"/>
                  </a:cubicBezTo>
                  <a:cubicBezTo>
                    <a:pt x="27365" y="1456"/>
                    <a:pt x="23424" y="1"/>
                    <a:pt x="194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" name="Google Shape;5281;p80">
              <a:extLst>
                <a:ext uri="{FF2B5EF4-FFF2-40B4-BE49-F238E27FC236}">
                  <a16:creationId xmlns:a16="http://schemas.microsoft.com/office/drawing/2014/main" id="{F75EBE63-0F3D-E1A3-D5F2-4225BBB6B649}"/>
                </a:ext>
              </a:extLst>
            </p:cNvPr>
            <p:cNvSpPr/>
            <p:nvPr/>
          </p:nvSpPr>
          <p:spPr>
            <a:xfrm>
              <a:off x="1924429" y="1161764"/>
              <a:ext cx="315672" cy="369974"/>
            </a:xfrm>
            <a:custGeom>
              <a:avLst/>
              <a:gdLst/>
              <a:ahLst/>
              <a:cxnLst/>
              <a:rect l="l" t="t" r="r" b="b"/>
              <a:pathLst>
                <a:path w="10807" h="12666" extrusionOk="0">
                  <a:moveTo>
                    <a:pt x="5419" y="851"/>
                  </a:moveTo>
                  <a:cubicBezTo>
                    <a:pt x="5640" y="851"/>
                    <a:pt x="5797" y="1040"/>
                    <a:pt x="5829" y="1261"/>
                  </a:cubicBezTo>
                  <a:cubicBezTo>
                    <a:pt x="5829" y="1513"/>
                    <a:pt x="6049" y="1670"/>
                    <a:pt x="6270" y="1670"/>
                  </a:cubicBezTo>
                  <a:lnTo>
                    <a:pt x="7940" y="1670"/>
                  </a:lnTo>
                  <a:cubicBezTo>
                    <a:pt x="8160" y="1670"/>
                    <a:pt x="8318" y="1859"/>
                    <a:pt x="8349" y="2048"/>
                  </a:cubicBezTo>
                  <a:lnTo>
                    <a:pt x="8349" y="2489"/>
                  </a:lnTo>
                  <a:lnTo>
                    <a:pt x="2615" y="2489"/>
                  </a:lnTo>
                  <a:lnTo>
                    <a:pt x="2615" y="2048"/>
                  </a:lnTo>
                  <a:lnTo>
                    <a:pt x="2521" y="2048"/>
                  </a:lnTo>
                  <a:cubicBezTo>
                    <a:pt x="2521" y="1828"/>
                    <a:pt x="2741" y="1670"/>
                    <a:pt x="2962" y="1670"/>
                  </a:cubicBezTo>
                  <a:lnTo>
                    <a:pt x="4569" y="1670"/>
                  </a:lnTo>
                  <a:cubicBezTo>
                    <a:pt x="4821" y="1670"/>
                    <a:pt x="5010" y="1481"/>
                    <a:pt x="5010" y="1261"/>
                  </a:cubicBezTo>
                  <a:cubicBezTo>
                    <a:pt x="5010" y="1040"/>
                    <a:pt x="5199" y="882"/>
                    <a:pt x="5419" y="851"/>
                  </a:cubicBezTo>
                  <a:close/>
                  <a:moveTo>
                    <a:pt x="8203" y="5651"/>
                  </a:moveTo>
                  <a:cubicBezTo>
                    <a:pt x="8417" y="5651"/>
                    <a:pt x="8629" y="5730"/>
                    <a:pt x="8790" y="5892"/>
                  </a:cubicBezTo>
                  <a:lnTo>
                    <a:pt x="8885" y="5955"/>
                  </a:lnTo>
                  <a:cubicBezTo>
                    <a:pt x="9200" y="6270"/>
                    <a:pt x="9200" y="6805"/>
                    <a:pt x="8885" y="7152"/>
                  </a:cubicBezTo>
                  <a:lnTo>
                    <a:pt x="5577" y="10428"/>
                  </a:lnTo>
                  <a:cubicBezTo>
                    <a:pt x="5419" y="10586"/>
                    <a:pt x="5199" y="10665"/>
                    <a:pt x="4978" y="10665"/>
                  </a:cubicBezTo>
                  <a:cubicBezTo>
                    <a:pt x="4758" y="10665"/>
                    <a:pt x="4537" y="10586"/>
                    <a:pt x="4380" y="10428"/>
                  </a:cubicBezTo>
                  <a:lnTo>
                    <a:pt x="2773" y="8822"/>
                  </a:lnTo>
                  <a:cubicBezTo>
                    <a:pt x="2458" y="8507"/>
                    <a:pt x="2458" y="7971"/>
                    <a:pt x="2773" y="7656"/>
                  </a:cubicBezTo>
                  <a:lnTo>
                    <a:pt x="2836" y="7561"/>
                  </a:lnTo>
                  <a:cubicBezTo>
                    <a:pt x="2993" y="7404"/>
                    <a:pt x="3214" y="7325"/>
                    <a:pt x="3434" y="7325"/>
                  </a:cubicBezTo>
                  <a:cubicBezTo>
                    <a:pt x="3655" y="7325"/>
                    <a:pt x="3876" y="7404"/>
                    <a:pt x="4033" y="7561"/>
                  </a:cubicBezTo>
                  <a:lnTo>
                    <a:pt x="4978" y="8507"/>
                  </a:lnTo>
                  <a:lnTo>
                    <a:pt x="7625" y="5860"/>
                  </a:lnTo>
                  <a:cubicBezTo>
                    <a:pt x="7793" y="5722"/>
                    <a:pt x="7999" y="5651"/>
                    <a:pt x="8203" y="5651"/>
                  </a:cubicBezTo>
                  <a:close/>
                  <a:moveTo>
                    <a:pt x="5419" y="0"/>
                  </a:moveTo>
                  <a:cubicBezTo>
                    <a:pt x="4852" y="0"/>
                    <a:pt x="4411" y="347"/>
                    <a:pt x="4222" y="851"/>
                  </a:cubicBezTo>
                  <a:lnTo>
                    <a:pt x="2930" y="851"/>
                  </a:lnTo>
                  <a:cubicBezTo>
                    <a:pt x="2363" y="851"/>
                    <a:pt x="1954" y="1198"/>
                    <a:pt x="1733" y="1670"/>
                  </a:cubicBezTo>
                  <a:lnTo>
                    <a:pt x="442" y="1670"/>
                  </a:lnTo>
                  <a:cubicBezTo>
                    <a:pt x="221" y="1670"/>
                    <a:pt x="0" y="1859"/>
                    <a:pt x="0" y="2048"/>
                  </a:cubicBezTo>
                  <a:lnTo>
                    <a:pt x="0" y="12256"/>
                  </a:lnTo>
                  <a:cubicBezTo>
                    <a:pt x="0" y="12508"/>
                    <a:pt x="221" y="12665"/>
                    <a:pt x="442" y="12665"/>
                  </a:cubicBezTo>
                  <a:lnTo>
                    <a:pt x="10366" y="12665"/>
                  </a:lnTo>
                  <a:cubicBezTo>
                    <a:pt x="10618" y="12665"/>
                    <a:pt x="10807" y="12445"/>
                    <a:pt x="10807" y="12256"/>
                  </a:cubicBezTo>
                  <a:lnTo>
                    <a:pt x="10807" y="2048"/>
                  </a:lnTo>
                  <a:cubicBezTo>
                    <a:pt x="10807" y="1828"/>
                    <a:pt x="10618" y="1670"/>
                    <a:pt x="10366" y="1670"/>
                  </a:cubicBezTo>
                  <a:lnTo>
                    <a:pt x="9074" y="1670"/>
                  </a:lnTo>
                  <a:cubicBezTo>
                    <a:pt x="8916" y="1198"/>
                    <a:pt x="8444" y="851"/>
                    <a:pt x="7877" y="851"/>
                  </a:cubicBezTo>
                  <a:lnTo>
                    <a:pt x="6585" y="851"/>
                  </a:lnTo>
                  <a:cubicBezTo>
                    <a:pt x="6427" y="378"/>
                    <a:pt x="5955" y="0"/>
                    <a:pt x="54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4" name="Google Shape;627;p61">
              <a:extLst>
                <a:ext uri="{FF2B5EF4-FFF2-40B4-BE49-F238E27FC236}">
                  <a16:creationId xmlns:a16="http://schemas.microsoft.com/office/drawing/2014/main" id="{9532882F-D251-211B-01D7-130216ECEF6C}"/>
                </a:ext>
              </a:extLst>
            </p:cNvPr>
            <p:cNvSpPr/>
            <p:nvPr/>
          </p:nvSpPr>
          <p:spPr>
            <a:xfrm>
              <a:off x="1718912" y="4160358"/>
              <a:ext cx="726706" cy="719239"/>
            </a:xfrm>
            <a:custGeom>
              <a:avLst/>
              <a:gdLst/>
              <a:ahLst/>
              <a:cxnLst/>
              <a:rect l="l" t="t" r="r" b="b"/>
              <a:pathLst>
                <a:path w="39727" h="39930" extrusionOk="0">
                  <a:moveTo>
                    <a:pt x="19449" y="1"/>
                  </a:moveTo>
                  <a:cubicBezTo>
                    <a:pt x="16666" y="1"/>
                    <a:pt x="13866" y="715"/>
                    <a:pt x="11226" y="2298"/>
                  </a:cubicBezTo>
                  <a:cubicBezTo>
                    <a:pt x="10586" y="2631"/>
                    <a:pt x="9612" y="3272"/>
                    <a:pt x="8971" y="3913"/>
                  </a:cubicBezTo>
                  <a:cubicBezTo>
                    <a:pt x="6741" y="5194"/>
                    <a:pt x="4819" y="7117"/>
                    <a:pt x="3537" y="9346"/>
                  </a:cubicBezTo>
                  <a:cubicBezTo>
                    <a:pt x="1923" y="11602"/>
                    <a:pt x="974" y="14165"/>
                    <a:pt x="641" y="16728"/>
                  </a:cubicBezTo>
                  <a:cubicBezTo>
                    <a:pt x="0" y="20880"/>
                    <a:pt x="641" y="25365"/>
                    <a:pt x="2256" y="29210"/>
                  </a:cubicBezTo>
                  <a:cubicBezTo>
                    <a:pt x="5630" y="36180"/>
                    <a:pt x="12966" y="39929"/>
                    <a:pt x="20344" y="39929"/>
                  </a:cubicBezTo>
                  <a:cubicBezTo>
                    <a:pt x="24849" y="39929"/>
                    <a:pt x="29368" y="38532"/>
                    <a:pt x="33012" y="35617"/>
                  </a:cubicBezTo>
                  <a:cubicBezTo>
                    <a:pt x="37497" y="32106"/>
                    <a:pt x="39727" y="26006"/>
                    <a:pt x="39727" y="20239"/>
                  </a:cubicBezTo>
                  <a:cubicBezTo>
                    <a:pt x="39727" y="13524"/>
                    <a:pt x="36216" y="7757"/>
                    <a:pt x="30756" y="3913"/>
                  </a:cubicBezTo>
                  <a:cubicBezTo>
                    <a:pt x="27365" y="1456"/>
                    <a:pt x="23424" y="1"/>
                    <a:pt x="194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28;p61">
              <a:extLst>
                <a:ext uri="{FF2B5EF4-FFF2-40B4-BE49-F238E27FC236}">
                  <a16:creationId xmlns:a16="http://schemas.microsoft.com/office/drawing/2014/main" id="{27324CC4-F528-4AE5-294E-B16AA0A6971C}"/>
                </a:ext>
              </a:extLst>
            </p:cNvPr>
            <p:cNvSpPr/>
            <p:nvPr/>
          </p:nvSpPr>
          <p:spPr>
            <a:xfrm>
              <a:off x="1718912" y="3360980"/>
              <a:ext cx="726706" cy="719239"/>
            </a:xfrm>
            <a:custGeom>
              <a:avLst/>
              <a:gdLst/>
              <a:ahLst/>
              <a:cxnLst/>
              <a:rect l="l" t="t" r="r" b="b"/>
              <a:pathLst>
                <a:path w="39727" h="39930" extrusionOk="0">
                  <a:moveTo>
                    <a:pt x="19449" y="1"/>
                  </a:moveTo>
                  <a:cubicBezTo>
                    <a:pt x="16666" y="1"/>
                    <a:pt x="13866" y="715"/>
                    <a:pt x="11226" y="2298"/>
                  </a:cubicBezTo>
                  <a:cubicBezTo>
                    <a:pt x="10586" y="2631"/>
                    <a:pt x="9612" y="3272"/>
                    <a:pt x="8971" y="3913"/>
                  </a:cubicBezTo>
                  <a:cubicBezTo>
                    <a:pt x="6741" y="5194"/>
                    <a:pt x="4819" y="7117"/>
                    <a:pt x="3537" y="9346"/>
                  </a:cubicBezTo>
                  <a:cubicBezTo>
                    <a:pt x="1923" y="11602"/>
                    <a:pt x="974" y="14165"/>
                    <a:pt x="641" y="16728"/>
                  </a:cubicBezTo>
                  <a:cubicBezTo>
                    <a:pt x="0" y="20880"/>
                    <a:pt x="641" y="25365"/>
                    <a:pt x="2256" y="29210"/>
                  </a:cubicBezTo>
                  <a:cubicBezTo>
                    <a:pt x="5630" y="36180"/>
                    <a:pt x="12966" y="39929"/>
                    <a:pt x="20344" y="39929"/>
                  </a:cubicBezTo>
                  <a:cubicBezTo>
                    <a:pt x="24849" y="39929"/>
                    <a:pt x="29368" y="38532"/>
                    <a:pt x="33012" y="35617"/>
                  </a:cubicBezTo>
                  <a:cubicBezTo>
                    <a:pt x="37497" y="32106"/>
                    <a:pt x="39727" y="26006"/>
                    <a:pt x="39727" y="20239"/>
                  </a:cubicBezTo>
                  <a:cubicBezTo>
                    <a:pt x="39727" y="13524"/>
                    <a:pt x="36216" y="7757"/>
                    <a:pt x="30756" y="3913"/>
                  </a:cubicBezTo>
                  <a:cubicBezTo>
                    <a:pt x="27365" y="1456"/>
                    <a:pt x="23424" y="1"/>
                    <a:pt x="19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281;p80">
              <a:extLst>
                <a:ext uri="{FF2B5EF4-FFF2-40B4-BE49-F238E27FC236}">
                  <a16:creationId xmlns:a16="http://schemas.microsoft.com/office/drawing/2014/main" id="{014C3EB5-155C-5073-A3CF-970C84437562}"/>
                </a:ext>
              </a:extLst>
            </p:cNvPr>
            <p:cNvSpPr/>
            <p:nvPr/>
          </p:nvSpPr>
          <p:spPr>
            <a:xfrm>
              <a:off x="1924429" y="1967697"/>
              <a:ext cx="315672" cy="369974"/>
            </a:xfrm>
            <a:custGeom>
              <a:avLst/>
              <a:gdLst/>
              <a:ahLst/>
              <a:cxnLst/>
              <a:rect l="l" t="t" r="r" b="b"/>
              <a:pathLst>
                <a:path w="10807" h="12666" extrusionOk="0">
                  <a:moveTo>
                    <a:pt x="5419" y="851"/>
                  </a:moveTo>
                  <a:cubicBezTo>
                    <a:pt x="5640" y="851"/>
                    <a:pt x="5797" y="1040"/>
                    <a:pt x="5829" y="1261"/>
                  </a:cubicBezTo>
                  <a:cubicBezTo>
                    <a:pt x="5829" y="1513"/>
                    <a:pt x="6049" y="1670"/>
                    <a:pt x="6270" y="1670"/>
                  </a:cubicBezTo>
                  <a:lnTo>
                    <a:pt x="7940" y="1670"/>
                  </a:lnTo>
                  <a:cubicBezTo>
                    <a:pt x="8160" y="1670"/>
                    <a:pt x="8318" y="1859"/>
                    <a:pt x="8349" y="2048"/>
                  </a:cubicBezTo>
                  <a:lnTo>
                    <a:pt x="8349" y="2489"/>
                  </a:lnTo>
                  <a:lnTo>
                    <a:pt x="2615" y="2489"/>
                  </a:lnTo>
                  <a:lnTo>
                    <a:pt x="2615" y="2048"/>
                  </a:lnTo>
                  <a:lnTo>
                    <a:pt x="2521" y="2048"/>
                  </a:lnTo>
                  <a:cubicBezTo>
                    <a:pt x="2521" y="1828"/>
                    <a:pt x="2741" y="1670"/>
                    <a:pt x="2962" y="1670"/>
                  </a:cubicBezTo>
                  <a:lnTo>
                    <a:pt x="4569" y="1670"/>
                  </a:lnTo>
                  <a:cubicBezTo>
                    <a:pt x="4821" y="1670"/>
                    <a:pt x="5010" y="1481"/>
                    <a:pt x="5010" y="1261"/>
                  </a:cubicBezTo>
                  <a:cubicBezTo>
                    <a:pt x="5010" y="1040"/>
                    <a:pt x="5199" y="882"/>
                    <a:pt x="5419" y="851"/>
                  </a:cubicBezTo>
                  <a:close/>
                  <a:moveTo>
                    <a:pt x="8203" y="5651"/>
                  </a:moveTo>
                  <a:cubicBezTo>
                    <a:pt x="8417" y="5651"/>
                    <a:pt x="8629" y="5730"/>
                    <a:pt x="8790" y="5892"/>
                  </a:cubicBezTo>
                  <a:lnTo>
                    <a:pt x="8885" y="5955"/>
                  </a:lnTo>
                  <a:cubicBezTo>
                    <a:pt x="9200" y="6270"/>
                    <a:pt x="9200" y="6805"/>
                    <a:pt x="8885" y="7152"/>
                  </a:cubicBezTo>
                  <a:lnTo>
                    <a:pt x="5577" y="10428"/>
                  </a:lnTo>
                  <a:cubicBezTo>
                    <a:pt x="5419" y="10586"/>
                    <a:pt x="5199" y="10665"/>
                    <a:pt x="4978" y="10665"/>
                  </a:cubicBezTo>
                  <a:cubicBezTo>
                    <a:pt x="4758" y="10665"/>
                    <a:pt x="4537" y="10586"/>
                    <a:pt x="4380" y="10428"/>
                  </a:cubicBezTo>
                  <a:lnTo>
                    <a:pt x="2773" y="8822"/>
                  </a:lnTo>
                  <a:cubicBezTo>
                    <a:pt x="2458" y="8507"/>
                    <a:pt x="2458" y="7971"/>
                    <a:pt x="2773" y="7656"/>
                  </a:cubicBezTo>
                  <a:lnTo>
                    <a:pt x="2836" y="7561"/>
                  </a:lnTo>
                  <a:cubicBezTo>
                    <a:pt x="2993" y="7404"/>
                    <a:pt x="3214" y="7325"/>
                    <a:pt x="3434" y="7325"/>
                  </a:cubicBezTo>
                  <a:cubicBezTo>
                    <a:pt x="3655" y="7325"/>
                    <a:pt x="3876" y="7404"/>
                    <a:pt x="4033" y="7561"/>
                  </a:cubicBezTo>
                  <a:lnTo>
                    <a:pt x="4978" y="8507"/>
                  </a:lnTo>
                  <a:lnTo>
                    <a:pt x="7625" y="5860"/>
                  </a:lnTo>
                  <a:cubicBezTo>
                    <a:pt x="7793" y="5722"/>
                    <a:pt x="7999" y="5651"/>
                    <a:pt x="8203" y="5651"/>
                  </a:cubicBezTo>
                  <a:close/>
                  <a:moveTo>
                    <a:pt x="5419" y="0"/>
                  </a:moveTo>
                  <a:cubicBezTo>
                    <a:pt x="4852" y="0"/>
                    <a:pt x="4411" y="347"/>
                    <a:pt x="4222" y="851"/>
                  </a:cubicBezTo>
                  <a:lnTo>
                    <a:pt x="2930" y="851"/>
                  </a:lnTo>
                  <a:cubicBezTo>
                    <a:pt x="2363" y="851"/>
                    <a:pt x="1954" y="1198"/>
                    <a:pt x="1733" y="1670"/>
                  </a:cubicBezTo>
                  <a:lnTo>
                    <a:pt x="442" y="1670"/>
                  </a:lnTo>
                  <a:cubicBezTo>
                    <a:pt x="221" y="1670"/>
                    <a:pt x="0" y="1859"/>
                    <a:pt x="0" y="2048"/>
                  </a:cubicBezTo>
                  <a:lnTo>
                    <a:pt x="0" y="12256"/>
                  </a:lnTo>
                  <a:cubicBezTo>
                    <a:pt x="0" y="12508"/>
                    <a:pt x="221" y="12665"/>
                    <a:pt x="442" y="12665"/>
                  </a:cubicBezTo>
                  <a:lnTo>
                    <a:pt x="10366" y="12665"/>
                  </a:lnTo>
                  <a:cubicBezTo>
                    <a:pt x="10618" y="12665"/>
                    <a:pt x="10807" y="12445"/>
                    <a:pt x="10807" y="12256"/>
                  </a:cubicBezTo>
                  <a:lnTo>
                    <a:pt x="10807" y="2048"/>
                  </a:lnTo>
                  <a:cubicBezTo>
                    <a:pt x="10807" y="1828"/>
                    <a:pt x="10618" y="1670"/>
                    <a:pt x="10366" y="1670"/>
                  </a:cubicBezTo>
                  <a:lnTo>
                    <a:pt x="9074" y="1670"/>
                  </a:lnTo>
                  <a:cubicBezTo>
                    <a:pt x="8916" y="1198"/>
                    <a:pt x="8444" y="851"/>
                    <a:pt x="7877" y="851"/>
                  </a:cubicBezTo>
                  <a:lnTo>
                    <a:pt x="6585" y="851"/>
                  </a:lnTo>
                  <a:cubicBezTo>
                    <a:pt x="6427" y="378"/>
                    <a:pt x="5955" y="0"/>
                    <a:pt x="54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7" name="Google Shape;5281;p80">
              <a:extLst>
                <a:ext uri="{FF2B5EF4-FFF2-40B4-BE49-F238E27FC236}">
                  <a16:creationId xmlns:a16="http://schemas.microsoft.com/office/drawing/2014/main" id="{3E362EBE-FE37-5555-E6D1-990F8DFE9B06}"/>
                </a:ext>
              </a:extLst>
            </p:cNvPr>
            <p:cNvSpPr/>
            <p:nvPr/>
          </p:nvSpPr>
          <p:spPr>
            <a:xfrm>
              <a:off x="1924429" y="2736234"/>
              <a:ext cx="315672" cy="369974"/>
            </a:xfrm>
            <a:custGeom>
              <a:avLst/>
              <a:gdLst/>
              <a:ahLst/>
              <a:cxnLst/>
              <a:rect l="l" t="t" r="r" b="b"/>
              <a:pathLst>
                <a:path w="10807" h="12666" extrusionOk="0">
                  <a:moveTo>
                    <a:pt x="5419" y="851"/>
                  </a:moveTo>
                  <a:cubicBezTo>
                    <a:pt x="5640" y="851"/>
                    <a:pt x="5797" y="1040"/>
                    <a:pt x="5829" y="1261"/>
                  </a:cubicBezTo>
                  <a:cubicBezTo>
                    <a:pt x="5829" y="1513"/>
                    <a:pt x="6049" y="1670"/>
                    <a:pt x="6270" y="1670"/>
                  </a:cubicBezTo>
                  <a:lnTo>
                    <a:pt x="7940" y="1670"/>
                  </a:lnTo>
                  <a:cubicBezTo>
                    <a:pt x="8160" y="1670"/>
                    <a:pt x="8318" y="1859"/>
                    <a:pt x="8349" y="2048"/>
                  </a:cubicBezTo>
                  <a:lnTo>
                    <a:pt x="8349" y="2489"/>
                  </a:lnTo>
                  <a:lnTo>
                    <a:pt x="2615" y="2489"/>
                  </a:lnTo>
                  <a:lnTo>
                    <a:pt x="2615" y="2048"/>
                  </a:lnTo>
                  <a:lnTo>
                    <a:pt x="2521" y="2048"/>
                  </a:lnTo>
                  <a:cubicBezTo>
                    <a:pt x="2521" y="1828"/>
                    <a:pt x="2741" y="1670"/>
                    <a:pt x="2962" y="1670"/>
                  </a:cubicBezTo>
                  <a:lnTo>
                    <a:pt x="4569" y="1670"/>
                  </a:lnTo>
                  <a:cubicBezTo>
                    <a:pt x="4821" y="1670"/>
                    <a:pt x="5010" y="1481"/>
                    <a:pt x="5010" y="1261"/>
                  </a:cubicBezTo>
                  <a:cubicBezTo>
                    <a:pt x="5010" y="1040"/>
                    <a:pt x="5199" y="882"/>
                    <a:pt x="5419" y="851"/>
                  </a:cubicBezTo>
                  <a:close/>
                  <a:moveTo>
                    <a:pt x="8203" y="5651"/>
                  </a:moveTo>
                  <a:cubicBezTo>
                    <a:pt x="8417" y="5651"/>
                    <a:pt x="8629" y="5730"/>
                    <a:pt x="8790" y="5892"/>
                  </a:cubicBezTo>
                  <a:lnTo>
                    <a:pt x="8885" y="5955"/>
                  </a:lnTo>
                  <a:cubicBezTo>
                    <a:pt x="9200" y="6270"/>
                    <a:pt x="9200" y="6805"/>
                    <a:pt x="8885" y="7152"/>
                  </a:cubicBezTo>
                  <a:lnTo>
                    <a:pt x="5577" y="10428"/>
                  </a:lnTo>
                  <a:cubicBezTo>
                    <a:pt x="5419" y="10586"/>
                    <a:pt x="5199" y="10665"/>
                    <a:pt x="4978" y="10665"/>
                  </a:cubicBezTo>
                  <a:cubicBezTo>
                    <a:pt x="4758" y="10665"/>
                    <a:pt x="4537" y="10586"/>
                    <a:pt x="4380" y="10428"/>
                  </a:cubicBezTo>
                  <a:lnTo>
                    <a:pt x="2773" y="8822"/>
                  </a:lnTo>
                  <a:cubicBezTo>
                    <a:pt x="2458" y="8507"/>
                    <a:pt x="2458" y="7971"/>
                    <a:pt x="2773" y="7656"/>
                  </a:cubicBezTo>
                  <a:lnTo>
                    <a:pt x="2836" y="7561"/>
                  </a:lnTo>
                  <a:cubicBezTo>
                    <a:pt x="2993" y="7404"/>
                    <a:pt x="3214" y="7325"/>
                    <a:pt x="3434" y="7325"/>
                  </a:cubicBezTo>
                  <a:cubicBezTo>
                    <a:pt x="3655" y="7325"/>
                    <a:pt x="3876" y="7404"/>
                    <a:pt x="4033" y="7561"/>
                  </a:cubicBezTo>
                  <a:lnTo>
                    <a:pt x="4978" y="8507"/>
                  </a:lnTo>
                  <a:lnTo>
                    <a:pt x="7625" y="5860"/>
                  </a:lnTo>
                  <a:cubicBezTo>
                    <a:pt x="7793" y="5722"/>
                    <a:pt x="7999" y="5651"/>
                    <a:pt x="8203" y="5651"/>
                  </a:cubicBezTo>
                  <a:close/>
                  <a:moveTo>
                    <a:pt x="5419" y="0"/>
                  </a:moveTo>
                  <a:cubicBezTo>
                    <a:pt x="4852" y="0"/>
                    <a:pt x="4411" y="347"/>
                    <a:pt x="4222" y="851"/>
                  </a:cubicBezTo>
                  <a:lnTo>
                    <a:pt x="2930" y="851"/>
                  </a:lnTo>
                  <a:cubicBezTo>
                    <a:pt x="2363" y="851"/>
                    <a:pt x="1954" y="1198"/>
                    <a:pt x="1733" y="1670"/>
                  </a:cubicBezTo>
                  <a:lnTo>
                    <a:pt x="442" y="1670"/>
                  </a:lnTo>
                  <a:cubicBezTo>
                    <a:pt x="221" y="1670"/>
                    <a:pt x="0" y="1859"/>
                    <a:pt x="0" y="2048"/>
                  </a:cubicBezTo>
                  <a:lnTo>
                    <a:pt x="0" y="12256"/>
                  </a:lnTo>
                  <a:cubicBezTo>
                    <a:pt x="0" y="12508"/>
                    <a:pt x="221" y="12665"/>
                    <a:pt x="442" y="12665"/>
                  </a:cubicBezTo>
                  <a:lnTo>
                    <a:pt x="10366" y="12665"/>
                  </a:lnTo>
                  <a:cubicBezTo>
                    <a:pt x="10618" y="12665"/>
                    <a:pt x="10807" y="12445"/>
                    <a:pt x="10807" y="12256"/>
                  </a:cubicBezTo>
                  <a:lnTo>
                    <a:pt x="10807" y="2048"/>
                  </a:lnTo>
                  <a:cubicBezTo>
                    <a:pt x="10807" y="1828"/>
                    <a:pt x="10618" y="1670"/>
                    <a:pt x="10366" y="1670"/>
                  </a:cubicBezTo>
                  <a:lnTo>
                    <a:pt x="9074" y="1670"/>
                  </a:lnTo>
                  <a:cubicBezTo>
                    <a:pt x="8916" y="1198"/>
                    <a:pt x="8444" y="851"/>
                    <a:pt x="7877" y="851"/>
                  </a:cubicBezTo>
                  <a:lnTo>
                    <a:pt x="6585" y="851"/>
                  </a:lnTo>
                  <a:cubicBezTo>
                    <a:pt x="6427" y="378"/>
                    <a:pt x="5955" y="0"/>
                    <a:pt x="54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8" name="Google Shape;5281;p80">
              <a:extLst>
                <a:ext uri="{FF2B5EF4-FFF2-40B4-BE49-F238E27FC236}">
                  <a16:creationId xmlns:a16="http://schemas.microsoft.com/office/drawing/2014/main" id="{06C4966C-0E68-7D6F-469A-9BA3FE6DB079}"/>
                </a:ext>
              </a:extLst>
            </p:cNvPr>
            <p:cNvSpPr/>
            <p:nvPr/>
          </p:nvSpPr>
          <p:spPr>
            <a:xfrm>
              <a:off x="1924429" y="3535612"/>
              <a:ext cx="315672" cy="369974"/>
            </a:xfrm>
            <a:custGeom>
              <a:avLst/>
              <a:gdLst/>
              <a:ahLst/>
              <a:cxnLst/>
              <a:rect l="l" t="t" r="r" b="b"/>
              <a:pathLst>
                <a:path w="10807" h="12666" extrusionOk="0">
                  <a:moveTo>
                    <a:pt x="5419" y="851"/>
                  </a:moveTo>
                  <a:cubicBezTo>
                    <a:pt x="5640" y="851"/>
                    <a:pt x="5797" y="1040"/>
                    <a:pt x="5829" y="1261"/>
                  </a:cubicBezTo>
                  <a:cubicBezTo>
                    <a:pt x="5829" y="1513"/>
                    <a:pt x="6049" y="1670"/>
                    <a:pt x="6270" y="1670"/>
                  </a:cubicBezTo>
                  <a:lnTo>
                    <a:pt x="7940" y="1670"/>
                  </a:lnTo>
                  <a:cubicBezTo>
                    <a:pt x="8160" y="1670"/>
                    <a:pt x="8318" y="1859"/>
                    <a:pt x="8349" y="2048"/>
                  </a:cubicBezTo>
                  <a:lnTo>
                    <a:pt x="8349" y="2489"/>
                  </a:lnTo>
                  <a:lnTo>
                    <a:pt x="2615" y="2489"/>
                  </a:lnTo>
                  <a:lnTo>
                    <a:pt x="2615" y="2048"/>
                  </a:lnTo>
                  <a:lnTo>
                    <a:pt x="2521" y="2048"/>
                  </a:lnTo>
                  <a:cubicBezTo>
                    <a:pt x="2521" y="1828"/>
                    <a:pt x="2741" y="1670"/>
                    <a:pt x="2962" y="1670"/>
                  </a:cubicBezTo>
                  <a:lnTo>
                    <a:pt x="4569" y="1670"/>
                  </a:lnTo>
                  <a:cubicBezTo>
                    <a:pt x="4821" y="1670"/>
                    <a:pt x="5010" y="1481"/>
                    <a:pt x="5010" y="1261"/>
                  </a:cubicBezTo>
                  <a:cubicBezTo>
                    <a:pt x="5010" y="1040"/>
                    <a:pt x="5199" y="882"/>
                    <a:pt x="5419" y="851"/>
                  </a:cubicBezTo>
                  <a:close/>
                  <a:moveTo>
                    <a:pt x="8203" y="5651"/>
                  </a:moveTo>
                  <a:cubicBezTo>
                    <a:pt x="8417" y="5651"/>
                    <a:pt x="8629" y="5730"/>
                    <a:pt x="8790" y="5892"/>
                  </a:cubicBezTo>
                  <a:lnTo>
                    <a:pt x="8885" y="5955"/>
                  </a:lnTo>
                  <a:cubicBezTo>
                    <a:pt x="9200" y="6270"/>
                    <a:pt x="9200" y="6805"/>
                    <a:pt x="8885" y="7152"/>
                  </a:cubicBezTo>
                  <a:lnTo>
                    <a:pt x="5577" y="10428"/>
                  </a:lnTo>
                  <a:cubicBezTo>
                    <a:pt x="5419" y="10586"/>
                    <a:pt x="5199" y="10665"/>
                    <a:pt x="4978" y="10665"/>
                  </a:cubicBezTo>
                  <a:cubicBezTo>
                    <a:pt x="4758" y="10665"/>
                    <a:pt x="4537" y="10586"/>
                    <a:pt x="4380" y="10428"/>
                  </a:cubicBezTo>
                  <a:lnTo>
                    <a:pt x="2773" y="8822"/>
                  </a:lnTo>
                  <a:cubicBezTo>
                    <a:pt x="2458" y="8507"/>
                    <a:pt x="2458" y="7971"/>
                    <a:pt x="2773" y="7656"/>
                  </a:cubicBezTo>
                  <a:lnTo>
                    <a:pt x="2836" y="7561"/>
                  </a:lnTo>
                  <a:cubicBezTo>
                    <a:pt x="2993" y="7404"/>
                    <a:pt x="3214" y="7325"/>
                    <a:pt x="3434" y="7325"/>
                  </a:cubicBezTo>
                  <a:cubicBezTo>
                    <a:pt x="3655" y="7325"/>
                    <a:pt x="3876" y="7404"/>
                    <a:pt x="4033" y="7561"/>
                  </a:cubicBezTo>
                  <a:lnTo>
                    <a:pt x="4978" y="8507"/>
                  </a:lnTo>
                  <a:lnTo>
                    <a:pt x="7625" y="5860"/>
                  </a:lnTo>
                  <a:cubicBezTo>
                    <a:pt x="7793" y="5722"/>
                    <a:pt x="7999" y="5651"/>
                    <a:pt x="8203" y="5651"/>
                  </a:cubicBezTo>
                  <a:close/>
                  <a:moveTo>
                    <a:pt x="5419" y="0"/>
                  </a:moveTo>
                  <a:cubicBezTo>
                    <a:pt x="4852" y="0"/>
                    <a:pt x="4411" y="347"/>
                    <a:pt x="4222" y="851"/>
                  </a:cubicBezTo>
                  <a:lnTo>
                    <a:pt x="2930" y="851"/>
                  </a:lnTo>
                  <a:cubicBezTo>
                    <a:pt x="2363" y="851"/>
                    <a:pt x="1954" y="1198"/>
                    <a:pt x="1733" y="1670"/>
                  </a:cubicBezTo>
                  <a:lnTo>
                    <a:pt x="442" y="1670"/>
                  </a:lnTo>
                  <a:cubicBezTo>
                    <a:pt x="221" y="1670"/>
                    <a:pt x="0" y="1859"/>
                    <a:pt x="0" y="2048"/>
                  </a:cubicBezTo>
                  <a:lnTo>
                    <a:pt x="0" y="12256"/>
                  </a:lnTo>
                  <a:cubicBezTo>
                    <a:pt x="0" y="12508"/>
                    <a:pt x="221" y="12665"/>
                    <a:pt x="442" y="12665"/>
                  </a:cubicBezTo>
                  <a:lnTo>
                    <a:pt x="10366" y="12665"/>
                  </a:lnTo>
                  <a:cubicBezTo>
                    <a:pt x="10618" y="12665"/>
                    <a:pt x="10807" y="12445"/>
                    <a:pt x="10807" y="12256"/>
                  </a:cubicBezTo>
                  <a:lnTo>
                    <a:pt x="10807" y="2048"/>
                  </a:lnTo>
                  <a:cubicBezTo>
                    <a:pt x="10807" y="1828"/>
                    <a:pt x="10618" y="1670"/>
                    <a:pt x="10366" y="1670"/>
                  </a:cubicBezTo>
                  <a:lnTo>
                    <a:pt x="9074" y="1670"/>
                  </a:lnTo>
                  <a:cubicBezTo>
                    <a:pt x="8916" y="1198"/>
                    <a:pt x="8444" y="851"/>
                    <a:pt x="7877" y="851"/>
                  </a:cubicBezTo>
                  <a:lnTo>
                    <a:pt x="6585" y="851"/>
                  </a:lnTo>
                  <a:cubicBezTo>
                    <a:pt x="6427" y="378"/>
                    <a:pt x="5955" y="0"/>
                    <a:pt x="54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9" name="Google Shape;5281;p80">
              <a:extLst>
                <a:ext uri="{FF2B5EF4-FFF2-40B4-BE49-F238E27FC236}">
                  <a16:creationId xmlns:a16="http://schemas.microsoft.com/office/drawing/2014/main" id="{2A96C774-7AA8-1608-E170-3B50FA560EBC}"/>
                </a:ext>
              </a:extLst>
            </p:cNvPr>
            <p:cNvSpPr/>
            <p:nvPr/>
          </p:nvSpPr>
          <p:spPr>
            <a:xfrm>
              <a:off x="1924429" y="4334990"/>
              <a:ext cx="315672" cy="369974"/>
            </a:xfrm>
            <a:custGeom>
              <a:avLst/>
              <a:gdLst/>
              <a:ahLst/>
              <a:cxnLst/>
              <a:rect l="l" t="t" r="r" b="b"/>
              <a:pathLst>
                <a:path w="10807" h="12666" extrusionOk="0">
                  <a:moveTo>
                    <a:pt x="5419" y="851"/>
                  </a:moveTo>
                  <a:cubicBezTo>
                    <a:pt x="5640" y="851"/>
                    <a:pt x="5797" y="1040"/>
                    <a:pt x="5829" y="1261"/>
                  </a:cubicBezTo>
                  <a:cubicBezTo>
                    <a:pt x="5829" y="1513"/>
                    <a:pt x="6049" y="1670"/>
                    <a:pt x="6270" y="1670"/>
                  </a:cubicBezTo>
                  <a:lnTo>
                    <a:pt x="7940" y="1670"/>
                  </a:lnTo>
                  <a:cubicBezTo>
                    <a:pt x="8160" y="1670"/>
                    <a:pt x="8318" y="1859"/>
                    <a:pt x="8349" y="2048"/>
                  </a:cubicBezTo>
                  <a:lnTo>
                    <a:pt x="8349" y="2489"/>
                  </a:lnTo>
                  <a:lnTo>
                    <a:pt x="2615" y="2489"/>
                  </a:lnTo>
                  <a:lnTo>
                    <a:pt x="2615" y="2048"/>
                  </a:lnTo>
                  <a:lnTo>
                    <a:pt x="2521" y="2048"/>
                  </a:lnTo>
                  <a:cubicBezTo>
                    <a:pt x="2521" y="1828"/>
                    <a:pt x="2741" y="1670"/>
                    <a:pt x="2962" y="1670"/>
                  </a:cubicBezTo>
                  <a:lnTo>
                    <a:pt x="4569" y="1670"/>
                  </a:lnTo>
                  <a:cubicBezTo>
                    <a:pt x="4821" y="1670"/>
                    <a:pt x="5010" y="1481"/>
                    <a:pt x="5010" y="1261"/>
                  </a:cubicBezTo>
                  <a:cubicBezTo>
                    <a:pt x="5010" y="1040"/>
                    <a:pt x="5199" y="882"/>
                    <a:pt x="5419" y="851"/>
                  </a:cubicBezTo>
                  <a:close/>
                  <a:moveTo>
                    <a:pt x="8203" y="5651"/>
                  </a:moveTo>
                  <a:cubicBezTo>
                    <a:pt x="8417" y="5651"/>
                    <a:pt x="8629" y="5730"/>
                    <a:pt x="8790" y="5892"/>
                  </a:cubicBezTo>
                  <a:lnTo>
                    <a:pt x="8885" y="5955"/>
                  </a:lnTo>
                  <a:cubicBezTo>
                    <a:pt x="9200" y="6270"/>
                    <a:pt x="9200" y="6805"/>
                    <a:pt x="8885" y="7152"/>
                  </a:cubicBezTo>
                  <a:lnTo>
                    <a:pt x="5577" y="10428"/>
                  </a:lnTo>
                  <a:cubicBezTo>
                    <a:pt x="5419" y="10586"/>
                    <a:pt x="5199" y="10665"/>
                    <a:pt x="4978" y="10665"/>
                  </a:cubicBezTo>
                  <a:cubicBezTo>
                    <a:pt x="4758" y="10665"/>
                    <a:pt x="4537" y="10586"/>
                    <a:pt x="4380" y="10428"/>
                  </a:cubicBezTo>
                  <a:lnTo>
                    <a:pt x="2773" y="8822"/>
                  </a:lnTo>
                  <a:cubicBezTo>
                    <a:pt x="2458" y="8507"/>
                    <a:pt x="2458" y="7971"/>
                    <a:pt x="2773" y="7656"/>
                  </a:cubicBezTo>
                  <a:lnTo>
                    <a:pt x="2836" y="7561"/>
                  </a:lnTo>
                  <a:cubicBezTo>
                    <a:pt x="2993" y="7404"/>
                    <a:pt x="3214" y="7325"/>
                    <a:pt x="3434" y="7325"/>
                  </a:cubicBezTo>
                  <a:cubicBezTo>
                    <a:pt x="3655" y="7325"/>
                    <a:pt x="3876" y="7404"/>
                    <a:pt x="4033" y="7561"/>
                  </a:cubicBezTo>
                  <a:lnTo>
                    <a:pt x="4978" y="8507"/>
                  </a:lnTo>
                  <a:lnTo>
                    <a:pt x="7625" y="5860"/>
                  </a:lnTo>
                  <a:cubicBezTo>
                    <a:pt x="7793" y="5722"/>
                    <a:pt x="7999" y="5651"/>
                    <a:pt x="8203" y="5651"/>
                  </a:cubicBezTo>
                  <a:close/>
                  <a:moveTo>
                    <a:pt x="5419" y="0"/>
                  </a:moveTo>
                  <a:cubicBezTo>
                    <a:pt x="4852" y="0"/>
                    <a:pt x="4411" y="347"/>
                    <a:pt x="4222" y="851"/>
                  </a:cubicBezTo>
                  <a:lnTo>
                    <a:pt x="2930" y="851"/>
                  </a:lnTo>
                  <a:cubicBezTo>
                    <a:pt x="2363" y="851"/>
                    <a:pt x="1954" y="1198"/>
                    <a:pt x="1733" y="1670"/>
                  </a:cubicBezTo>
                  <a:lnTo>
                    <a:pt x="442" y="1670"/>
                  </a:lnTo>
                  <a:cubicBezTo>
                    <a:pt x="221" y="1670"/>
                    <a:pt x="0" y="1859"/>
                    <a:pt x="0" y="2048"/>
                  </a:cubicBezTo>
                  <a:lnTo>
                    <a:pt x="0" y="12256"/>
                  </a:lnTo>
                  <a:cubicBezTo>
                    <a:pt x="0" y="12508"/>
                    <a:pt x="221" y="12665"/>
                    <a:pt x="442" y="12665"/>
                  </a:cubicBezTo>
                  <a:lnTo>
                    <a:pt x="10366" y="12665"/>
                  </a:lnTo>
                  <a:cubicBezTo>
                    <a:pt x="10618" y="12665"/>
                    <a:pt x="10807" y="12445"/>
                    <a:pt x="10807" y="12256"/>
                  </a:cubicBezTo>
                  <a:lnTo>
                    <a:pt x="10807" y="2048"/>
                  </a:lnTo>
                  <a:cubicBezTo>
                    <a:pt x="10807" y="1828"/>
                    <a:pt x="10618" y="1670"/>
                    <a:pt x="10366" y="1670"/>
                  </a:cubicBezTo>
                  <a:lnTo>
                    <a:pt x="9074" y="1670"/>
                  </a:lnTo>
                  <a:cubicBezTo>
                    <a:pt x="8916" y="1198"/>
                    <a:pt x="8444" y="851"/>
                    <a:pt x="7877" y="851"/>
                  </a:cubicBezTo>
                  <a:lnTo>
                    <a:pt x="6585" y="851"/>
                  </a:lnTo>
                  <a:cubicBezTo>
                    <a:pt x="6427" y="378"/>
                    <a:pt x="5955" y="0"/>
                    <a:pt x="54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7" name="Google Shape;631;p61">
            <a:extLst>
              <a:ext uri="{FF2B5EF4-FFF2-40B4-BE49-F238E27FC236}">
                <a16:creationId xmlns:a16="http://schemas.microsoft.com/office/drawing/2014/main" id="{54A662E3-E031-4E97-2713-1F9B7EE2F1B6}"/>
              </a:ext>
            </a:extLst>
          </p:cNvPr>
          <p:cNvSpPr txBox="1">
            <a:spLocks/>
          </p:cNvSpPr>
          <p:nvPr/>
        </p:nvSpPr>
        <p:spPr>
          <a:xfrm>
            <a:off x="2175647" y="1890484"/>
            <a:ext cx="6373893" cy="5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pl-PL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provedba programa uvođenja u rad pomoćnika u nastavi</a:t>
            </a:r>
          </a:p>
        </p:txBody>
      </p:sp>
      <p:sp>
        <p:nvSpPr>
          <p:cNvPr id="18" name="Google Shape;631;p61">
            <a:extLst>
              <a:ext uri="{FF2B5EF4-FFF2-40B4-BE49-F238E27FC236}">
                <a16:creationId xmlns:a16="http://schemas.microsoft.com/office/drawing/2014/main" id="{3D9726C2-7E0D-926C-E402-82477EBA49A3}"/>
              </a:ext>
            </a:extLst>
          </p:cNvPr>
          <p:cNvSpPr txBox="1">
            <a:spLocks/>
          </p:cNvSpPr>
          <p:nvPr/>
        </p:nvSpPr>
        <p:spPr>
          <a:xfrm>
            <a:off x="2175646" y="2659021"/>
            <a:ext cx="6373893" cy="5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pl-PL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rad pomoćnika u nastavi s učenicima s teškoćama u razvoju</a:t>
            </a:r>
          </a:p>
        </p:txBody>
      </p:sp>
      <p:sp>
        <p:nvSpPr>
          <p:cNvPr id="19" name="Google Shape;631;p61">
            <a:extLst>
              <a:ext uri="{FF2B5EF4-FFF2-40B4-BE49-F238E27FC236}">
                <a16:creationId xmlns:a16="http://schemas.microsoft.com/office/drawing/2014/main" id="{2C4B6521-343B-2DC4-CBE1-581F4FB98FC1}"/>
              </a:ext>
            </a:extLst>
          </p:cNvPr>
          <p:cNvSpPr txBox="1">
            <a:spLocks/>
          </p:cNvSpPr>
          <p:nvPr/>
        </p:nvSpPr>
        <p:spPr>
          <a:xfrm>
            <a:off x="2175646" y="3458399"/>
            <a:ext cx="5861159" cy="524400"/>
          </a:xfrm>
          <a:custGeom>
            <a:avLst/>
            <a:gdLst>
              <a:gd name="connsiteX0" fmla="*/ 0 w 5861159"/>
              <a:gd name="connsiteY0" fmla="*/ 0 h 524400"/>
              <a:gd name="connsiteX1" fmla="*/ 5861159 w 5861159"/>
              <a:gd name="connsiteY1" fmla="*/ 0 h 524400"/>
              <a:gd name="connsiteX2" fmla="*/ 5861159 w 5861159"/>
              <a:gd name="connsiteY2" fmla="*/ 524400 h 524400"/>
              <a:gd name="connsiteX3" fmla="*/ 0 w 5861159"/>
              <a:gd name="connsiteY3" fmla="*/ 524400 h 524400"/>
              <a:gd name="connsiteX4" fmla="*/ 0 w 5861159"/>
              <a:gd name="connsiteY4" fmla="*/ 0 h 524400"/>
              <a:gd name="connsiteX0" fmla="*/ 0 w 5861159"/>
              <a:gd name="connsiteY0" fmla="*/ 0 h 524400"/>
              <a:gd name="connsiteX1" fmla="*/ 5861159 w 5861159"/>
              <a:gd name="connsiteY1" fmla="*/ 0 h 524400"/>
              <a:gd name="connsiteX2" fmla="*/ 5775815 w 5861159"/>
              <a:gd name="connsiteY2" fmla="*/ 378096 h 524400"/>
              <a:gd name="connsiteX3" fmla="*/ 0 w 5861159"/>
              <a:gd name="connsiteY3" fmla="*/ 524400 h 524400"/>
              <a:gd name="connsiteX4" fmla="*/ 0 w 5861159"/>
              <a:gd name="connsiteY4" fmla="*/ 0 h 5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1159" h="524400">
                <a:moveTo>
                  <a:pt x="0" y="0"/>
                </a:moveTo>
                <a:lnTo>
                  <a:pt x="5861159" y="0"/>
                </a:lnTo>
                <a:lnTo>
                  <a:pt x="5775815" y="378096"/>
                </a:lnTo>
                <a:lnTo>
                  <a:pt x="0" y="524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pl-PL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aktivnosti povezane s upravljanjem i provedbom projekta</a:t>
            </a:r>
          </a:p>
        </p:txBody>
      </p:sp>
      <p:sp>
        <p:nvSpPr>
          <p:cNvPr id="20" name="Google Shape;631;p61">
            <a:extLst>
              <a:ext uri="{FF2B5EF4-FFF2-40B4-BE49-F238E27FC236}">
                <a16:creationId xmlns:a16="http://schemas.microsoft.com/office/drawing/2014/main" id="{D26A1A5D-DEDF-B6A8-A683-680C5FF2FEBE}"/>
              </a:ext>
            </a:extLst>
          </p:cNvPr>
          <p:cNvSpPr txBox="1">
            <a:spLocks/>
          </p:cNvSpPr>
          <p:nvPr/>
        </p:nvSpPr>
        <p:spPr>
          <a:xfrm>
            <a:off x="2175646" y="4257777"/>
            <a:ext cx="4862248" cy="5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pl-PL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aktivnosti povezane s promidžbom i vidljivosti</a:t>
            </a:r>
          </a:p>
        </p:txBody>
      </p:sp>
    </p:spTree>
    <p:extLst>
      <p:ext uri="{BB962C8B-B14F-4D97-AF65-F5344CB8AC3E}">
        <p14:creationId xmlns:p14="http://schemas.microsoft.com/office/powerpoint/2010/main" val="36730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Google Shape;358;p47"/>
          <p:cNvCxnSpPr/>
          <p:nvPr/>
        </p:nvCxnSpPr>
        <p:spPr>
          <a:xfrm>
            <a:off x="4572000" y="1520360"/>
            <a:ext cx="0" cy="277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kstniOkvir 3">
            <a:extLst>
              <a:ext uri="{FF2B5EF4-FFF2-40B4-BE49-F238E27FC236}">
                <a16:creationId xmlns:a16="http://schemas.microsoft.com/office/drawing/2014/main" id="{9957CE70-5455-BE5B-17E6-5D08A58FB8DA}"/>
              </a:ext>
            </a:extLst>
          </p:cNvPr>
          <p:cNvSpPr txBox="1"/>
          <p:nvPr/>
        </p:nvSpPr>
        <p:spPr>
          <a:xfrm>
            <a:off x="1414275" y="199784"/>
            <a:ext cx="6315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Aktivnosti povezane s promidžbom i vidljivošću</a:t>
            </a:r>
          </a:p>
        </p:txBody>
      </p:sp>
      <p:sp>
        <p:nvSpPr>
          <p:cNvPr id="5" name="Google Shape;363;p48">
            <a:extLst>
              <a:ext uri="{FF2B5EF4-FFF2-40B4-BE49-F238E27FC236}">
                <a16:creationId xmlns:a16="http://schemas.microsoft.com/office/drawing/2014/main" id="{115A76A8-B1E4-45E4-154E-0DE6C6AC5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168" y="1389888"/>
            <a:ext cx="3238500" cy="2340240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rgbClr val="EECB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ctr">
              <a:buNone/>
            </a:pPr>
            <a:endParaRPr lang="hr-HR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39700" indent="0" algn="ctr">
              <a:buNone/>
            </a:pPr>
            <a:r>
              <a:rPr lang="hr-H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Info dani u školama</a:t>
            </a:r>
          </a:p>
        </p:txBody>
      </p:sp>
      <p:sp>
        <p:nvSpPr>
          <p:cNvPr id="10" name="Google Shape;365;p48">
            <a:extLst>
              <a:ext uri="{FF2B5EF4-FFF2-40B4-BE49-F238E27FC236}">
                <a16:creationId xmlns:a16="http://schemas.microsoft.com/office/drawing/2014/main" id="{D9132AB8-6DDD-0036-C485-A514253B9D9D}"/>
              </a:ext>
            </a:extLst>
          </p:cNvPr>
          <p:cNvSpPr/>
          <p:nvPr/>
        </p:nvSpPr>
        <p:spPr>
          <a:xfrm>
            <a:off x="5327918" y="1524000"/>
            <a:ext cx="2614650" cy="2132124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rgbClr val="47A85C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tiskovne konferencije</a:t>
            </a:r>
            <a:endParaRPr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Picture 4" descr="Screen Clipping">
            <a:extLst>
              <a:ext uri="{FF2B5EF4-FFF2-40B4-BE49-F238E27FC236}">
                <a16:creationId xmlns:a16="http://schemas.microsoft.com/office/drawing/2014/main" id="{B11D22A8-1ACE-4151-03DD-BDB21038D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28" l="0" r="100000">
                        <a14:foregroundMark x1="24228" y1="8361" x2="30404" y2="9197"/>
                        <a14:foregroundMark x1="33254" y1="27926" x2="35392" y2="18060"/>
                        <a14:foregroundMark x1="4988" y1="20569" x2="4988" y2="20569"/>
                        <a14:foregroundMark x1="12589" y1="48161" x2="12589" y2="48161"/>
                        <a14:foregroundMark x1="11876" y1="49331" x2="11876" y2="49331"/>
                        <a14:foregroundMark x1="54157" y1="50000" x2="54157" y2="50000"/>
                        <a14:foregroundMark x1="55582" y1="51505" x2="55582" y2="51505"/>
                        <a14:foregroundMark x1="56295" y1="52341" x2="56295" y2="52341"/>
                        <a14:foregroundMark x1="54394" y1="51171" x2="54394" y2="51171"/>
                        <a14:foregroundMark x1="56295" y1="53177" x2="56295" y2="53177"/>
                        <a14:foregroundMark x1="70309" y1="35117" x2="70784" y2="29599"/>
                        <a14:foregroundMark x1="12589" y1="71405" x2="12589" y2="71405"/>
                        <a14:foregroundMark x1="29454" y1="68562" x2="29454" y2="68562"/>
                        <a14:foregroundMark x1="79572" y1="82441" x2="79572" y2="82441"/>
                        <a14:backgroundMark x1="8076" y1="26254" x2="6888" y2="49833"/>
                        <a14:backgroundMark x1="12827" y1="14548" x2="19002" y2="14047"/>
                        <a14:backgroundMark x1="59382" y1="10702" x2="78622" y2="16722"/>
                        <a14:backgroundMark x1="3800" y1="7023" x2="21853" y2="3512"/>
                        <a14:backgroundMark x1="27316" y1="14548" x2="43705" y2="15552"/>
                        <a14:backgroundMark x1="49881" y1="13211" x2="58907" y2="4348"/>
                        <a14:backgroundMark x1="77672" y1="7525" x2="94299" y2="14047"/>
                        <a14:backgroundMark x1="7838" y1="10201" x2="18765" y2="14047"/>
                        <a14:backgroundMark x1="45368" y1="2676" x2="59145" y2="5184"/>
                        <a14:backgroundMark x1="35867" y1="2007" x2="27791" y2="334"/>
                        <a14:backgroundMark x1="28029" y1="48328" x2="29929" y2="46488"/>
                        <a14:backgroundMark x1="22565" y1="28094" x2="14727" y2="24415"/>
                        <a14:backgroundMark x1="42993" y1="49666" x2="53682" y2="51171"/>
                        <a14:backgroundMark x1="55582" y1="38629" x2="56770" y2="42809"/>
                        <a14:backgroundMark x1="56295" y1="30769" x2="49169" y2="26087"/>
                        <a14:backgroundMark x1="28979" y1="42308" x2="38717" y2="44147"/>
                        <a14:backgroundMark x1="21140" y1="49331" x2="5463" y2="59365"/>
                        <a14:backgroundMark x1="72922" y1="45987" x2="73159" y2="47324"/>
                        <a14:backgroundMark x1="85273" y1="52341" x2="85986" y2="49498"/>
                        <a14:backgroundMark x1="87886" y1="53177" x2="85036" y2="50334"/>
                        <a14:backgroundMark x1="95724" y1="58863" x2="86936" y2="77926"/>
                        <a14:backgroundMark x1="94062" y1="41472" x2="97150" y2="41304"/>
                        <a14:backgroundMark x1="88124" y1="42308" x2="88124" y2="42308"/>
                        <a14:backgroundMark x1="86461" y1="42977" x2="86461" y2="42977"/>
                        <a14:backgroundMark x1="85273" y1="43645" x2="85273" y2="43645"/>
                        <a14:backgroundMark x1="74584" y1="67726" x2="74584" y2="67726"/>
                        <a14:backgroundMark x1="37530" y1="66722" x2="37530" y2="66722"/>
                        <a14:backgroundMark x1="25891" y1="78930" x2="25891" y2="78930"/>
                        <a14:backgroundMark x1="25653" y1="78930" x2="25653" y2="78930"/>
                        <a14:backgroundMark x1="24228" y1="78595" x2="23515" y2="78595"/>
                        <a14:backgroundMark x1="35392" y1="70234" x2="35392" y2="67391"/>
                        <a14:backgroundMark x1="37055" y1="82274" x2="35867" y2="81773"/>
                        <a14:backgroundMark x1="40143" y1="78261" x2="40143" y2="78261"/>
                        <a14:backgroundMark x1="53444" y1="81104" x2="53444" y2="81104"/>
                        <a14:backgroundMark x1="47506" y1="69732" x2="47506" y2="69732"/>
                        <a14:backgroundMark x1="47031" y1="73077" x2="47031" y2="73077"/>
                        <a14:backgroundMark x1="47506" y1="76087" x2="47506" y2="76087"/>
                        <a14:backgroundMark x1="48456" y1="80602" x2="48456" y2="80602"/>
                        <a14:backgroundMark x1="49881" y1="82943" x2="49881" y2="82943"/>
                        <a14:backgroundMark x1="44656" y1="83278" x2="44656" y2="83278"/>
                        <a14:backgroundMark x1="56770" y1="86789" x2="56770" y2="86789"/>
                        <a14:backgroundMark x1="56295" y1="87291" x2="56295" y2="87291"/>
                        <a14:backgroundMark x1="62708" y1="82107" x2="62708" y2="82107"/>
                        <a14:backgroundMark x1="67696" y1="79766" x2="67696" y2="79766"/>
                        <a14:backgroundMark x1="67696" y1="79766" x2="67696" y2="79766"/>
                        <a14:backgroundMark x1="62470" y1="83946" x2="62470" y2="83946"/>
                        <a14:backgroundMark x1="63420" y1="86120" x2="63420" y2="86120"/>
                        <a14:backgroundMark x1="74109" y1="82107" x2="74109" y2="82107"/>
                        <a14:backgroundMark x1="74347" y1="84950" x2="74347" y2="84950"/>
                        <a14:backgroundMark x1="78860" y1="85953" x2="78860" y2="85953"/>
                        <a14:backgroundMark x1="27078" y1="85284" x2="27078" y2="85284"/>
                        <a14:backgroundMark x1="27553" y1="85117" x2="27553" y2="85117"/>
                        <a14:backgroundMark x1="28266" y1="84448" x2="28266" y2="84448"/>
                        <a14:backgroundMark x1="26603" y1="86455" x2="26603" y2="86455"/>
                        <a14:backgroundMark x1="60095" y1="72241" x2="60095" y2="72241"/>
                        <a14:backgroundMark x1="74584" y1="86957" x2="74584" y2="86957"/>
                        <a14:backgroundMark x1="74584" y1="87960" x2="74584" y2="87960"/>
                        <a14:backgroundMark x1="78622" y1="87458" x2="78622" y2="87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78" y="3426809"/>
            <a:ext cx="1226322" cy="17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1"/>
          <p:cNvSpPr txBox="1">
            <a:spLocks noGrp="1"/>
          </p:cNvSpPr>
          <p:nvPr>
            <p:ph type="title"/>
          </p:nvPr>
        </p:nvSpPr>
        <p:spPr>
          <a:xfrm>
            <a:off x="896112" y="1977600"/>
            <a:ext cx="7351776" cy="11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7200" dirty="0"/>
              <a:t>Hvala na pozornosti!</a:t>
            </a:r>
            <a:endParaRPr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"/>
          <p:cNvSpPr txBox="1">
            <a:spLocks noGrp="1"/>
          </p:cNvSpPr>
          <p:nvPr>
            <p:ph type="ctrTitle"/>
          </p:nvPr>
        </p:nvSpPr>
        <p:spPr>
          <a:xfrm>
            <a:off x="713250" y="1340575"/>
            <a:ext cx="7717500" cy="12311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dk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Učimo zajedno 6</a:t>
            </a:r>
            <a:endParaRPr dirty="0">
              <a:solidFill>
                <a:schemeClr val="dk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1"/>
          </p:nvPr>
        </p:nvSpPr>
        <p:spPr>
          <a:xfrm>
            <a:off x="713250" y="2742125"/>
            <a:ext cx="77175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a-IN" sz="1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yriad Pro"/>
              </a:rPr>
              <a:t>Osiguravanje pomoćnika u nastavi i stručnih komunikacijskih posrednika učenicima s teškoćama u razvoju u osnovnoškolskim i srednjoškolskim odgojno-obrazovnim ustanovama </a:t>
            </a:r>
            <a:r>
              <a:rPr lang="mr-IN" sz="1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yriad Pro"/>
              </a:rPr>
              <a:t>–</a:t>
            </a:r>
            <a:r>
              <a:rPr lang="ta-IN" sz="1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yriad Pro"/>
              </a:rPr>
              <a:t> faza </a:t>
            </a:r>
            <a:r>
              <a:rPr lang="hr-HR" sz="1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yriad Pro"/>
              </a:rPr>
              <a:t>V</a:t>
            </a:r>
            <a:endParaRPr lang="en-US" sz="18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274;p38">
            <a:extLst>
              <a:ext uri="{FF2B5EF4-FFF2-40B4-BE49-F238E27FC236}">
                <a16:creationId xmlns:a16="http://schemas.microsoft.com/office/drawing/2014/main" id="{C6DAF59C-7B9D-C61A-6E5F-C8D331CE844D}"/>
              </a:ext>
            </a:extLst>
          </p:cNvPr>
          <p:cNvSpPr txBox="1">
            <a:spLocks/>
          </p:cNvSpPr>
          <p:nvPr/>
        </p:nvSpPr>
        <p:spPr>
          <a:xfrm>
            <a:off x="2403139" y="4070182"/>
            <a:ext cx="4337721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hr-HR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Osijek, 16. prosinca 2022.</a:t>
            </a:r>
            <a:endParaRPr lang="en-US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274;p38">
            <a:extLst>
              <a:ext uri="{FF2B5EF4-FFF2-40B4-BE49-F238E27FC236}">
                <a16:creationId xmlns:a16="http://schemas.microsoft.com/office/drawing/2014/main" id="{720C39ED-DB69-054C-B890-0B82C785E37E}"/>
              </a:ext>
            </a:extLst>
          </p:cNvPr>
          <p:cNvSpPr txBox="1">
            <a:spLocks/>
          </p:cNvSpPr>
          <p:nvPr/>
        </p:nvSpPr>
        <p:spPr>
          <a:xfrm>
            <a:off x="2403138" y="4566896"/>
            <a:ext cx="4337721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pen Sans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hr-HR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Tiskovna konferencija</a:t>
            </a:r>
            <a:endParaRPr lang="en-US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F302D18E-8F2F-D356-6AE5-342B78D00AB0}"/>
              </a:ext>
            </a:extLst>
          </p:cNvPr>
          <p:cNvGrpSpPr/>
          <p:nvPr/>
        </p:nvGrpSpPr>
        <p:grpSpPr>
          <a:xfrm>
            <a:off x="238093" y="114382"/>
            <a:ext cx="8192657" cy="1227711"/>
            <a:chOff x="777762" y="101503"/>
            <a:chExt cx="8192657" cy="1227711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A72499A4-21CA-F9F5-835A-3F467D355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762" y="101503"/>
              <a:ext cx="873039" cy="1227711"/>
            </a:xfrm>
            <a:prstGeom prst="rect">
              <a:avLst/>
            </a:prstGeom>
          </p:spPr>
        </p:pic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E279A390-68C2-50FC-D07B-EBACC7BBA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5961" y="307204"/>
              <a:ext cx="3395527" cy="360484"/>
            </a:xfrm>
            <a:prstGeom prst="rect">
              <a:avLst/>
            </a:prstGeom>
          </p:spPr>
        </p:pic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829C337B-D275-FAFE-DB17-8CAF7BE7A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7802" y="291093"/>
              <a:ext cx="3042617" cy="1031814"/>
            </a:xfrm>
            <a:prstGeom prst="rect">
              <a:avLst/>
            </a:prstGeom>
          </p:spPr>
        </p:pic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C101393D-D6DD-3243-FC75-2E0179DF1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3079" y="1510632"/>
            <a:ext cx="2032828" cy="3325664"/>
          </a:xfrm>
          <a:prstGeom prst="rect">
            <a:avLst/>
          </a:prstGeom>
        </p:spPr>
      </p:pic>
      <p:pic>
        <p:nvPicPr>
          <p:cNvPr id="9" name="Picture 4" descr="Screen Clipping">
            <a:extLst>
              <a:ext uri="{FF2B5EF4-FFF2-40B4-BE49-F238E27FC236}">
                <a16:creationId xmlns:a16="http://schemas.microsoft.com/office/drawing/2014/main" id="{DEB52A34-29C8-609F-4FDD-02096E399D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328" l="0" r="100000">
                        <a14:foregroundMark x1="24228" y1="8361" x2="30404" y2="9197"/>
                        <a14:foregroundMark x1="33254" y1="27926" x2="35392" y2="18060"/>
                        <a14:foregroundMark x1="4988" y1="20569" x2="4988" y2="20569"/>
                        <a14:foregroundMark x1="12589" y1="48161" x2="12589" y2="48161"/>
                        <a14:foregroundMark x1="11876" y1="49331" x2="11876" y2="49331"/>
                        <a14:foregroundMark x1="54157" y1="50000" x2="54157" y2="50000"/>
                        <a14:foregroundMark x1="55582" y1="51505" x2="55582" y2="51505"/>
                        <a14:foregroundMark x1="56295" y1="52341" x2="56295" y2="52341"/>
                        <a14:foregroundMark x1="54394" y1="51171" x2="54394" y2="51171"/>
                        <a14:foregroundMark x1="56295" y1="53177" x2="56295" y2="53177"/>
                        <a14:foregroundMark x1="70309" y1="35117" x2="70784" y2="29599"/>
                        <a14:foregroundMark x1="12589" y1="71405" x2="12589" y2="71405"/>
                        <a14:foregroundMark x1="29454" y1="68562" x2="29454" y2="68562"/>
                        <a14:foregroundMark x1="79572" y1="82441" x2="79572" y2="82441"/>
                        <a14:backgroundMark x1="8076" y1="26254" x2="6888" y2="49833"/>
                        <a14:backgroundMark x1="12827" y1="14548" x2="19002" y2="14047"/>
                        <a14:backgroundMark x1="59382" y1="10702" x2="78622" y2="16722"/>
                        <a14:backgroundMark x1="3800" y1="7023" x2="21853" y2="3512"/>
                        <a14:backgroundMark x1="27316" y1="14548" x2="43705" y2="15552"/>
                        <a14:backgroundMark x1="49881" y1="13211" x2="58907" y2="4348"/>
                        <a14:backgroundMark x1="77672" y1="7525" x2="94299" y2="14047"/>
                        <a14:backgroundMark x1="7838" y1="10201" x2="18765" y2="14047"/>
                        <a14:backgroundMark x1="45368" y1="2676" x2="59145" y2="5184"/>
                        <a14:backgroundMark x1="35867" y1="2007" x2="27791" y2="334"/>
                        <a14:backgroundMark x1="28029" y1="48328" x2="29929" y2="46488"/>
                        <a14:backgroundMark x1="22565" y1="28094" x2="14727" y2="24415"/>
                        <a14:backgroundMark x1="42993" y1="49666" x2="53682" y2="51171"/>
                        <a14:backgroundMark x1="55582" y1="38629" x2="56770" y2="42809"/>
                        <a14:backgroundMark x1="56295" y1="30769" x2="49169" y2="26087"/>
                        <a14:backgroundMark x1="28979" y1="42308" x2="38717" y2="44147"/>
                        <a14:backgroundMark x1="21140" y1="49331" x2="5463" y2="59365"/>
                        <a14:backgroundMark x1="72922" y1="45987" x2="73159" y2="47324"/>
                        <a14:backgroundMark x1="85273" y1="52341" x2="85986" y2="49498"/>
                        <a14:backgroundMark x1="87886" y1="53177" x2="85036" y2="50334"/>
                        <a14:backgroundMark x1="95724" y1="58863" x2="86936" y2="77926"/>
                        <a14:backgroundMark x1="94062" y1="41472" x2="97150" y2="41304"/>
                        <a14:backgroundMark x1="88124" y1="42308" x2="88124" y2="42308"/>
                        <a14:backgroundMark x1="86461" y1="42977" x2="86461" y2="42977"/>
                        <a14:backgroundMark x1="85273" y1="43645" x2="85273" y2="43645"/>
                        <a14:backgroundMark x1="74584" y1="67726" x2="74584" y2="67726"/>
                        <a14:backgroundMark x1="37530" y1="66722" x2="37530" y2="66722"/>
                        <a14:backgroundMark x1="25891" y1="78930" x2="25891" y2="78930"/>
                        <a14:backgroundMark x1="25653" y1="78930" x2="25653" y2="78930"/>
                        <a14:backgroundMark x1="24228" y1="78595" x2="23515" y2="78595"/>
                        <a14:backgroundMark x1="35392" y1="70234" x2="35392" y2="67391"/>
                        <a14:backgroundMark x1="37055" y1="82274" x2="35867" y2="81773"/>
                        <a14:backgroundMark x1="40143" y1="78261" x2="40143" y2="78261"/>
                        <a14:backgroundMark x1="53444" y1="81104" x2="53444" y2="81104"/>
                        <a14:backgroundMark x1="47506" y1="69732" x2="47506" y2="69732"/>
                        <a14:backgroundMark x1="47031" y1="73077" x2="47031" y2="73077"/>
                        <a14:backgroundMark x1="47506" y1="76087" x2="47506" y2="76087"/>
                        <a14:backgroundMark x1="48456" y1="80602" x2="48456" y2="80602"/>
                        <a14:backgroundMark x1="49881" y1="82943" x2="49881" y2="82943"/>
                        <a14:backgroundMark x1="44656" y1="83278" x2="44656" y2="83278"/>
                        <a14:backgroundMark x1="56770" y1="86789" x2="56770" y2="86789"/>
                        <a14:backgroundMark x1="56295" y1="87291" x2="56295" y2="87291"/>
                        <a14:backgroundMark x1="62708" y1="82107" x2="62708" y2="82107"/>
                        <a14:backgroundMark x1="67696" y1="79766" x2="67696" y2="79766"/>
                        <a14:backgroundMark x1="67696" y1="79766" x2="67696" y2="79766"/>
                        <a14:backgroundMark x1="62470" y1="83946" x2="62470" y2="83946"/>
                        <a14:backgroundMark x1="63420" y1="86120" x2="63420" y2="86120"/>
                        <a14:backgroundMark x1="74109" y1="82107" x2="74109" y2="82107"/>
                        <a14:backgroundMark x1="74347" y1="84950" x2="74347" y2="84950"/>
                        <a14:backgroundMark x1="78860" y1="85953" x2="78860" y2="85953"/>
                        <a14:backgroundMark x1="27078" y1="85284" x2="27078" y2="85284"/>
                        <a14:backgroundMark x1="27553" y1="85117" x2="27553" y2="85117"/>
                        <a14:backgroundMark x1="28266" y1="84448" x2="28266" y2="84448"/>
                        <a14:backgroundMark x1="26603" y1="86455" x2="26603" y2="86455"/>
                        <a14:backgroundMark x1="60095" y1="72241" x2="60095" y2="72241"/>
                        <a14:backgroundMark x1="74584" y1="86957" x2="74584" y2="86957"/>
                        <a14:backgroundMark x1="74584" y1="87960" x2="74584" y2="87960"/>
                        <a14:backgroundMark x1="78622" y1="87458" x2="78622" y2="87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" y="2919003"/>
            <a:ext cx="1562112" cy="22188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>
            <a:spLocks noGrp="1"/>
          </p:cNvSpPr>
          <p:nvPr>
            <p:ph type="title"/>
          </p:nvPr>
        </p:nvSpPr>
        <p:spPr>
          <a:xfrm>
            <a:off x="804120" y="385887"/>
            <a:ext cx="7654080" cy="86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hr-HR" sz="2400" b="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Osječko-baranjska županija u razdoblju od </a:t>
            </a:r>
            <a:r>
              <a:rPr lang="hr-HR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22. kolovoza 2022.</a:t>
            </a:r>
            <a:r>
              <a:rPr lang="hr-HR" sz="2400" b="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do </a:t>
            </a:r>
            <a:r>
              <a:rPr lang="hr-HR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22. kolovoza 2023. </a:t>
            </a:r>
            <a:r>
              <a:rPr lang="hr-HR" sz="2400" b="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provodi</a:t>
            </a:r>
          </a:p>
        </p:txBody>
      </p:sp>
      <p:sp>
        <p:nvSpPr>
          <p:cNvPr id="316" name="Google Shape;316;p42"/>
          <p:cNvSpPr txBox="1">
            <a:spLocks noGrp="1"/>
          </p:cNvSpPr>
          <p:nvPr>
            <p:ph type="title" idx="2"/>
          </p:nvPr>
        </p:nvSpPr>
        <p:spPr>
          <a:xfrm>
            <a:off x="3174840" y="1256629"/>
            <a:ext cx="2790720" cy="8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/>
              <a:t>V. fazu</a:t>
            </a:r>
            <a:endParaRPr sz="4800" dirty="0"/>
          </a:p>
        </p:txBody>
      </p:sp>
      <p:sp>
        <p:nvSpPr>
          <p:cNvPr id="2" name="Google Shape;315;p42">
            <a:extLst>
              <a:ext uri="{FF2B5EF4-FFF2-40B4-BE49-F238E27FC236}">
                <a16:creationId xmlns:a16="http://schemas.microsoft.com/office/drawing/2014/main" id="{70A9D85E-2CF6-DF14-20AF-527D827153E3}"/>
              </a:ext>
            </a:extLst>
          </p:cNvPr>
          <p:cNvSpPr txBox="1">
            <a:spLocks/>
          </p:cNvSpPr>
          <p:nvPr/>
        </p:nvSpPr>
        <p:spPr>
          <a:xfrm>
            <a:off x="682200" y="3023471"/>
            <a:ext cx="7776000" cy="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3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hr-HR" sz="2400" b="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osiguravanja pomoćnika u nastavi i stručnih komunikacijskih posrednika učenicima s teškoćama u razvoju u osnovnoškolskim i srednjoškolskim odgojno-obrazovnim ustanovama pod nazivom </a:t>
            </a:r>
          </a:p>
        </p:txBody>
      </p:sp>
      <p:sp>
        <p:nvSpPr>
          <p:cNvPr id="5" name="Google Shape;316;p42">
            <a:extLst>
              <a:ext uri="{FF2B5EF4-FFF2-40B4-BE49-F238E27FC236}">
                <a16:creationId xmlns:a16="http://schemas.microsoft.com/office/drawing/2014/main" id="{B5C1A25F-EE07-B6CC-CF75-32EA2912538C}"/>
              </a:ext>
            </a:extLst>
          </p:cNvPr>
          <p:cNvSpPr txBox="1">
            <a:spLocks/>
          </p:cNvSpPr>
          <p:nvPr/>
        </p:nvSpPr>
        <p:spPr>
          <a:xfrm>
            <a:off x="142980" y="3795431"/>
            <a:ext cx="8854440" cy="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Open Sans"/>
              <a:buNone/>
              <a:defRPr sz="6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hr-HR" sz="3600" dirty="0"/>
              <a:t>„Učimo zajedno 6”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Google Shape;358;p47"/>
          <p:cNvCxnSpPr/>
          <p:nvPr/>
        </p:nvCxnSpPr>
        <p:spPr>
          <a:xfrm>
            <a:off x="4572000" y="1520360"/>
            <a:ext cx="0" cy="277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kstniOkvir 3">
            <a:extLst>
              <a:ext uri="{FF2B5EF4-FFF2-40B4-BE49-F238E27FC236}">
                <a16:creationId xmlns:a16="http://schemas.microsoft.com/office/drawing/2014/main" id="{9957CE70-5455-BE5B-17E6-5D08A58FB8DA}"/>
              </a:ext>
            </a:extLst>
          </p:cNvPr>
          <p:cNvSpPr txBox="1"/>
          <p:nvPr/>
        </p:nvSpPr>
        <p:spPr>
          <a:xfrm>
            <a:off x="2035195" y="346088"/>
            <a:ext cx="507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Izvori financiranja</a:t>
            </a:r>
          </a:p>
        </p:txBody>
      </p:sp>
      <p:sp>
        <p:nvSpPr>
          <p:cNvPr id="5" name="Google Shape;363;p48">
            <a:extLst>
              <a:ext uri="{FF2B5EF4-FFF2-40B4-BE49-F238E27FC236}">
                <a16:creationId xmlns:a16="http://schemas.microsoft.com/office/drawing/2014/main" id="{115A76A8-B1E4-45E4-154E-0DE6C6AC5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168" y="1389888"/>
            <a:ext cx="3238500" cy="2340240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rgbClr val="EECB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ctr">
              <a:buNone/>
            </a:pPr>
            <a:endParaRPr lang="hr-HR" sz="11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39700" indent="0" algn="ctr">
              <a:buNone/>
            </a:pPr>
            <a:r>
              <a:rPr lang="hr-H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ESF</a:t>
            </a:r>
            <a:endParaRPr lang="hr-HR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39700" indent="0" algn="ctr">
              <a:buNone/>
            </a:pPr>
            <a:r>
              <a:rPr lang="hr-H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proračun RH</a:t>
            </a:r>
          </a:p>
        </p:txBody>
      </p:sp>
      <p:sp>
        <p:nvSpPr>
          <p:cNvPr id="10" name="Google Shape;365;p48">
            <a:extLst>
              <a:ext uri="{FF2B5EF4-FFF2-40B4-BE49-F238E27FC236}">
                <a16:creationId xmlns:a16="http://schemas.microsoft.com/office/drawing/2014/main" id="{D9132AB8-6DDD-0036-C485-A514253B9D9D}"/>
              </a:ext>
            </a:extLst>
          </p:cNvPr>
          <p:cNvSpPr/>
          <p:nvPr/>
        </p:nvSpPr>
        <p:spPr>
          <a:xfrm>
            <a:off x="5327918" y="1524000"/>
            <a:ext cx="2614650" cy="2132124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rgbClr val="47A85C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OBŽ</a:t>
            </a:r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Picture 4" descr="Screen Clipping">
            <a:extLst>
              <a:ext uri="{FF2B5EF4-FFF2-40B4-BE49-F238E27FC236}">
                <a16:creationId xmlns:a16="http://schemas.microsoft.com/office/drawing/2014/main" id="{5901FFC6-6ECB-35E2-68D6-71B37AA95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28" l="0" r="100000">
                        <a14:foregroundMark x1="24228" y1="8361" x2="30404" y2="9197"/>
                        <a14:foregroundMark x1="33254" y1="27926" x2="35392" y2="18060"/>
                        <a14:foregroundMark x1="4988" y1="20569" x2="4988" y2="20569"/>
                        <a14:foregroundMark x1="12589" y1="48161" x2="12589" y2="48161"/>
                        <a14:foregroundMark x1="11876" y1="49331" x2="11876" y2="49331"/>
                        <a14:foregroundMark x1="54157" y1="50000" x2="54157" y2="50000"/>
                        <a14:foregroundMark x1="55582" y1="51505" x2="55582" y2="51505"/>
                        <a14:foregroundMark x1="56295" y1="52341" x2="56295" y2="52341"/>
                        <a14:foregroundMark x1="54394" y1="51171" x2="54394" y2="51171"/>
                        <a14:foregroundMark x1="56295" y1="53177" x2="56295" y2="53177"/>
                        <a14:foregroundMark x1="70309" y1="35117" x2="70784" y2="29599"/>
                        <a14:foregroundMark x1="12589" y1="71405" x2="12589" y2="71405"/>
                        <a14:foregroundMark x1="29454" y1="68562" x2="29454" y2="68562"/>
                        <a14:foregroundMark x1="79572" y1="82441" x2="79572" y2="82441"/>
                        <a14:backgroundMark x1="8076" y1="26254" x2="6888" y2="49833"/>
                        <a14:backgroundMark x1="12827" y1="14548" x2="19002" y2="14047"/>
                        <a14:backgroundMark x1="59382" y1="10702" x2="78622" y2="16722"/>
                        <a14:backgroundMark x1="3800" y1="7023" x2="21853" y2="3512"/>
                        <a14:backgroundMark x1="27316" y1="14548" x2="43705" y2="15552"/>
                        <a14:backgroundMark x1="49881" y1="13211" x2="58907" y2="4348"/>
                        <a14:backgroundMark x1="77672" y1="7525" x2="94299" y2="14047"/>
                        <a14:backgroundMark x1="7838" y1="10201" x2="18765" y2="14047"/>
                        <a14:backgroundMark x1="45368" y1="2676" x2="59145" y2="5184"/>
                        <a14:backgroundMark x1="35867" y1="2007" x2="27791" y2="334"/>
                        <a14:backgroundMark x1="28029" y1="48328" x2="29929" y2="46488"/>
                        <a14:backgroundMark x1="22565" y1="28094" x2="14727" y2="24415"/>
                        <a14:backgroundMark x1="42993" y1="49666" x2="53682" y2="51171"/>
                        <a14:backgroundMark x1="55582" y1="38629" x2="56770" y2="42809"/>
                        <a14:backgroundMark x1="56295" y1="30769" x2="49169" y2="26087"/>
                        <a14:backgroundMark x1="28979" y1="42308" x2="38717" y2="44147"/>
                        <a14:backgroundMark x1="21140" y1="49331" x2="5463" y2="59365"/>
                        <a14:backgroundMark x1="72922" y1="45987" x2="73159" y2="47324"/>
                        <a14:backgroundMark x1="85273" y1="52341" x2="85986" y2="49498"/>
                        <a14:backgroundMark x1="87886" y1="53177" x2="85036" y2="50334"/>
                        <a14:backgroundMark x1="95724" y1="58863" x2="86936" y2="77926"/>
                        <a14:backgroundMark x1="94062" y1="41472" x2="97150" y2="41304"/>
                        <a14:backgroundMark x1="88124" y1="42308" x2="88124" y2="42308"/>
                        <a14:backgroundMark x1="86461" y1="42977" x2="86461" y2="42977"/>
                        <a14:backgroundMark x1="85273" y1="43645" x2="85273" y2="43645"/>
                        <a14:backgroundMark x1="74584" y1="67726" x2="74584" y2="67726"/>
                        <a14:backgroundMark x1="37530" y1="66722" x2="37530" y2="66722"/>
                        <a14:backgroundMark x1="25891" y1="78930" x2="25891" y2="78930"/>
                        <a14:backgroundMark x1="25653" y1="78930" x2="25653" y2="78930"/>
                        <a14:backgroundMark x1="24228" y1="78595" x2="23515" y2="78595"/>
                        <a14:backgroundMark x1="35392" y1="70234" x2="35392" y2="67391"/>
                        <a14:backgroundMark x1="37055" y1="82274" x2="35867" y2="81773"/>
                        <a14:backgroundMark x1="40143" y1="78261" x2="40143" y2="78261"/>
                        <a14:backgroundMark x1="53444" y1="81104" x2="53444" y2="81104"/>
                        <a14:backgroundMark x1="47506" y1="69732" x2="47506" y2="69732"/>
                        <a14:backgroundMark x1="47031" y1="73077" x2="47031" y2="73077"/>
                        <a14:backgroundMark x1="47506" y1="76087" x2="47506" y2="76087"/>
                        <a14:backgroundMark x1="48456" y1="80602" x2="48456" y2="80602"/>
                        <a14:backgroundMark x1="49881" y1="82943" x2="49881" y2="82943"/>
                        <a14:backgroundMark x1="44656" y1="83278" x2="44656" y2="83278"/>
                        <a14:backgroundMark x1="56770" y1="86789" x2="56770" y2="86789"/>
                        <a14:backgroundMark x1="56295" y1="87291" x2="56295" y2="87291"/>
                        <a14:backgroundMark x1="62708" y1="82107" x2="62708" y2="82107"/>
                        <a14:backgroundMark x1="67696" y1="79766" x2="67696" y2="79766"/>
                        <a14:backgroundMark x1="67696" y1="79766" x2="67696" y2="79766"/>
                        <a14:backgroundMark x1="62470" y1="83946" x2="62470" y2="83946"/>
                        <a14:backgroundMark x1="63420" y1="86120" x2="63420" y2="86120"/>
                        <a14:backgroundMark x1="74109" y1="82107" x2="74109" y2="82107"/>
                        <a14:backgroundMark x1="74347" y1="84950" x2="74347" y2="84950"/>
                        <a14:backgroundMark x1="78860" y1="85953" x2="78860" y2="85953"/>
                        <a14:backgroundMark x1="27078" y1="85284" x2="27078" y2="85284"/>
                        <a14:backgroundMark x1="27553" y1="85117" x2="27553" y2="85117"/>
                        <a14:backgroundMark x1="28266" y1="84448" x2="28266" y2="84448"/>
                        <a14:backgroundMark x1="26603" y1="86455" x2="26603" y2="86455"/>
                        <a14:backgroundMark x1="60095" y1="72241" x2="60095" y2="72241"/>
                        <a14:backgroundMark x1="74584" y1="86957" x2="74584" y2="86957"/>
                        <a14:backgroundMark x1="74584" y1="87960" x2="74584" y2="87960"/>
                        <a14:backgroundMark x1="78622" y1="87458" x2="78622" y2="87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78" y="3426809"/>
            <a:ext cx="1226322" cy="17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9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63"/>
          <p:cNvSpPr/>
          <p:nvPr/>
        </p:nvSpPr>
        <p:spPr>
          <a:xfrm>
            <a:off x="3230322" y="781842"/>
            <a:ext cx="2135847" cy="1847110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7.338.891,60 kn</a:t>
            </a:r>
            <a:endParaRPr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67" name="Google Shape;667;p63"/>
          <p:cNvSpPr/>
          <p:nvPr/>
        </p:nvSpPr>
        <p:spPr>
          <a:xfrm>
            <a:off x="1532324" y="2901536"/>
            <a:ext cx="1529480" cy="1309800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6.971.947,02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kn</a:t>
            </a:r>
            <a:endParaRPr sz="1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68" name="Google Shape;668;p63"/>
          <p:cNvSpPr/>
          <p:nvPr/>
        </p:nvSpPr>
        <p:spPr>
          <a:xfrm>
            <a:off x="5658416" y="2890652"/>
            <a:ext cx="1307097" cy="1309800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1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366.944,58 kn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9" name="Google Shape;669;p63"/>
          <p:cNvSpPr txBox="1">
            <a:spLocks noGrp="1"/>
          </p:cNvSpPr>
          <p:nvPr>
            <p:ph type="title"/>
          </p:nvPr>
        </p:nvSpPr>
        <p:spPr>
          <a:xfrm>
            <a:off x="774430" y="93685"/>
            <a:ext cx="7704000" cy="8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/>
              <a:t>Ukupna vrijednost projekta</a:t>
            </a:r>
            <a:endParaRPr sz="3600" dirty="0"/>
          </a:p>
        </p:txBody>
      </p:sp>
      <p:sp>
        <p:nvSpPr>
          <p:cNvPr id="671" name="Google Shape;671;p63"/>
          <p:cNvSpPr txBox="1">
            <a:spLocks noGrp="1"/>
          </p:cNvSpPr>
          <p:nvPr>
            <p:ph type="subTitle" idx="2"/>
          </p:nvPr>
        </p:nvSpPr>
        <p:spPr>
          <a:xfrm>
            <a:off x="654278" y="4088081"/>
            <a:ext cx="3285572" cy="13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bespovratna sredstva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(ESF + proračun Republike Hrvatske)</a:t>
            </a:r>
            <a:endParaRPr sz="1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682" name="Google Shape;682;p63"/>
          <p:cNvGrpSpPr/>
          <p:nvPr/>
        </p:nvGrpSpPr>
        <p:grpSpPr>
          <a:xfrm rot="8171373">
            <a:off x="2992399" y="2646011"/>
            <a:ext cx="492875" cy="367660"/>
            <a:chOff x="9276293" y="4112028"/>
            <a:chExt cx="492875" cy="367660"/>
          </a:xfrm>
        </p:grpSpPr>
        <p:cxnSp>
          <p:nvCxnSpPr>
            <p:cNvPr id="683" name="Google Shape;683;p63"/>
            <p:cNvCxnSpPr/>
            <p:nvPr/>
          </p:nvCxnSpPr>
          <p:spPr>
            <a:xfrm>
              <a:off x="9575855" y="4112028"/>
              <a:ext cx="188100" cy="188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63"/>
            <p:cNvCxnSpPr/>
            <p:nvPr/>
          </p:nvCxnSpPr>
          <p:spPr>
            <a:xfrm rot="10800000" flipH="1">
              <a:off x="9581068" y="4291588"/>
              <a:ext cx="188100" cy="188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63"/>
            <p:cNvCxnSpPr/>
            <p:nvPr/>
          </p:nvCxnSpPr>
          <p:spPr>
            <a:xfrm>
              <a:off x="9276293" y="4298823"/>
              <a:ext cx="480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86" name="Google Shape;686;p63"/>
          <p:cNvGrpSpPr/>
          <p:nvPr/>
        </p:nvGrpSpPr>
        <p:grpSpPr>
          <a:xfrm rot="2538902">
            <a:off x="5176958" y="2633585"/>
            <a:ext cx="492875" cy="367660"/>
            <a:chOff x="9276293" y="4112028"/>
            <a:chExt cx="492875" cy="367660"/>
          </a:xfrm>
        </p:grpSpPr>
        <p:cxnSp>
          <p:nvCxnSpPr>
            <p:cNvPr id="687" name="Google Shape;687;p63"/>
            <p:cNvCxnSpPr/>
            <p:nvPr/>
          </p:nvCxnSpPr>
          <p:spPr>
            <a:xfrm>
              <a:off x="9575855" y="4112028"/>
              <a:ext cx="188100" cy="188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63"/>
            <p:cNvCxnSpPr/>
            <p:nvPr/>
          </p:nvCxnSpPr>
          <p:spPr>
            <a:xfrm rot="10800000" flipH="1">
              <a:off x="9581068" y="4291588"/>
              <a:ext cx="188100" cy="188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63"/>
            <p:cNvCxnSpPr/>
            <p:nvPr/>
          </p:nvCxnSpPr>
          <p:spPr>
            <a:xfrm>
              <a:off x="9276293" y="4298823"/>
              <a:ext cx="480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" name="Google Shape;671;p63">
            <a:extLst>
              <a:ext uri="{FF2B5EF4-FFF2-40B4-BE49-F238E27FC236}">
                <a16:creationId xmlns:a16="http://schemas.microsoft.com/office/drawing/2014/main" id="{BDB0458D-83AD-EC60-37F5-1C59613FBA3E}"/>
              </a:ext>
            </a:extLst>
          </p:cNvPr>
          <p:cNvSpPr txBox="1">
            <a:spLocks/>
          </p:cNvSpPr>
          <p:nvPr/>
        </p:nvSpPr>
        <p:spPr>
          <a:xfrm>
            <a:off x="4669178" y="4200452"/>
            <a:ext cx="3285572" cy="8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hr-HR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sufinanciranje Osječko-baranjske županije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4"/>
          <p:cNvSpPr/>
          <p:nvPr/>
        </p:nvSpPr>
        <p:spPr>
          <a:xfrm>
            <a:off x="950147" y="2506130"/>
            <a:ext cx="726706" cy="719239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54"/>
          <p:cNvSpPr/>
          <p:nvPr/>
        </p:nvSpPr>
        <p:spPr>
          <a:xfrm>
            <a:off x="956922" y="3671918"/>
            <a:ext cx="726706" cy="719239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54"/>
          <p:cNvSpPr/>
          <p:nvPr/>
        </p:nvSpPr>
        <p:spPr>
          <a:xfrm>
            <a:off x="4993697" y="1868429"/>
            <a:ext cx="726706" cy="719239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4"/>
          <p:cNvSpPr/>
          <p:nvPr/>
        </p:nvSpPr>
        <p:spPr>
          <a:xfrm>
            <a:off x="950147" y="1340341"/>
            <a:ext cx="726706" cy="719239"/>
          </a:xfrm>
          <a:custGeom>
            <a:avLst/>
            <a:gdLst/>
            <a:ahLst/>
            <a:cxnLst/>
            <a:rect l="l" t="t" r="r" b="b"/>
            <a:pathLst>
              <a:path w="39727" h="39930" extrusionOk="0">
                <a:moveTo>
                  <a:pt x="19449" y="1"/>
                </a:moveTo>
                <a:cubicBezTo>
                  <a:pt x="16666" y="1"/>
                  <a:pt x="13866" y="715"/>
                  <a:pt x="11226" y="2298"/>
                </a:cubicBezTo>
                <a:cubicBezTo>
                  <a:pt x="10586" y="2631"/>
                  <a:pt x="9612" y="3272"/>
                  <a:pt x="8971" y="3913"/>
                </a:cubicBezTo>
                <a:cubicBezTo>
                  <a:pt x="6741" y="5194"/>
                  <a:pt x="4819" y="7117"/>
                  <a:pt x="3537" y="9346"/>
                </a:cubicBezTo>
                <a:cubicBezTo>
                  <a:pt x="1923" y="11602"/>
                  <a:pt x="974" y="14165"/>
                  <a:pt x="641" y="16728"/>
                </a:cubicBezTo>
                <a:cubicBezTo>
                  <a:pt x="0" y="20880"/>
                  <a:pt x="641" y="25365"/>
                  <a:pt x="2256" y="29210"/>
                </a:cubicBezTo>
                <a:cubicBezTo>
                  <a:pt x="5630" y="36180"/>
                  <a:pt x="12966" y="39929"/>
                  <a:pt x="20344" y="39929"/>
                </a:cubicBezTo>
                <a:cubicBezTo>
                  <a:pt x="24849" y="39929"/>
                  <a:pt x="29368" y="38532"/>
                  <a:pt x="33012" y="35617"/>
                </a:cubicBezTo>
                <a:cubicBezTo>
                  <a:pt x="37497" y="32106"/>
                  <a:pt x="39727" y="26006"/>
                  <a:pt x="39727" y="20239"/>
                </a:cubicBezTo>
                <a:cubicBezTo>
                  <a:pt x="39727" y="13524"/>
                  <a:pt x="36216" y="7757"/>
                  <a:pt x="30756" y="3913"/>
                </a:cubicBezTo>
                <a:cubicBezTo>
                  <a:pt x="27365" y="1456"/>
                  <a:pt x="23424" y="1"/>
                  <a:pt x="194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4"/>
          <p:cNvSpPr txBox="1">
            <a:spLocks noGrp="1"/>
          </p:cNvSpPr>
          <p:nvPr>
            <p:ph type="title"/>
          </p:nvPr>
        </p:nvSpPr>
        <p:spPr>
          <a:xfrm>
            <a:off x="1545421" y="495534"/>
            <a:ext cx="2903187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800" dirty="0"/>
              <a:t>Partneri</a:t>
            </a:r>
            <a:endParaRPr sz="3800" dirty="0"/>
          </a:p>
        </p:txBody>
      </p:sp>
      <p:sp>
        <p:nvSpPr>
          <p:cNvPr id="493" name="Google Shape;493;p54"/>
          <p:cNvSpPr txBox="1">
            <a:spLocks noGrp="1"/>
          </p:cNvSpPr>
          <p:nvPr>
            <p:ph type="subTitle" idx="4"/>
          </p:nvPr>
        </p:nvSpPr>
        <p:spPr>
          <a:xfrm>
            <a:off x="5434022" y="1866594"/>
            <a:ext cx="23550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168</a:t>
            </a:r>
            <a:r>
              <a:rPr lang="hr-H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učenika s teškoćama</a:t>
            </a:r>
            <a:endParaRPr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95" name="Google Shape;495;p54"/>
          <p:cNvSpPr txBox="1">
            <a:spLocks noGrp="1"/>
          </p:cNvSpPr>
          <p:nvPr>
            <p:ph type="subTitle" idx="6"/>
          </p:nvPr>
        </p:nvSpPr>
        <p:spPr>
          <a:xfrm>
            <a:off x="1819515" y="1388721"/>
            <a:ext cx="23550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ukupno </a:t>
            </a:r>
            <a:r>
              <a:rPr lang="hr-HR" sz="2000" b="1" dirty="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54</a:t>
            </a:r>
            <a:r>
              <a:rPr lang="hr-HR" sz="1600" dirty="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škole</a:t>
            </a:r>
            <a:endParaRPr sz="1600" dirty="0">
              <a:solidFill>
                <a:schemeClr val="dk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7" name="Google Shape;5208;p80">
            <a:extLst>
              <a:ext uri="{FF2B5EF4-FFF2-40B4-BE49-F238E27FC236}">
                <a16:creationId xmlns:a16="http://schemas.microsoft.com/office/drawing/2014/main" id="{7140A2E8-A727-C2BC-CD66-44A11693D0C3}"/>
              </a:ext>
            </a:extLst>
          </p:cNvPr>
          <p:cNvGrpSpPr/>
          <p:nvPr/>
        </p:nvGrpSpPr>
        <p:grpSpPr>
          <a:xfrm>
            <a:off x="1127607" y="1531084"/>
            <a:ext cx="370879" cy="337755"/>
            <a:chOff x="-40378075" y="3267450"/>
            <a:chExt cx="317425" cy="289075"/>
          </a:xfrm>
          <a:solidFill>
            <a:srgbClr val="F9F6F2"/>
          </a:solidFill>
        </p:grpSpPr>
        <p:sp>
          <p:nvSpPr>
            <p:cNvPr id="8" name="Google Shape;5209;p80">
              <a:extLst>
                <a:ext uri="{FF2B5EF4-FFF2-40B4-BE49-F238E27FC236}">
                  <a16:creationId xmlns:a16="http://schemas.microsoft.com/office/drawing/2014/main" id="{6EC6DCBB-0991-E24C-49E4-9A145DD9765B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10;p80">
              <a:extLst>
                <a:ext uri="{FF2B5EF4-FFF2-40B4-BE49-F238E27FC236}">
                  <a16:creationId xmlns:a16="http://schemas.microsoft.com/office/drawing/2014/main" id="{5F562524-CD58-61AB-0CAB-E2C58F584ED9}"/>
                </a:ext>
              </a:extLst>
            </p:cNvPr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11;p80">
              <a:extLst>
                <a:ext uri="{FF2B5EF4-FFF2-40B4-BE49-F238E27FC236}">
                  <a16:creationId xmlns:a16="http://schemas.microsoft.com/office/drawing/2014/main" id="{A7115A53-3EEA-8B52-6FA2-18A1E1BE9B65}"/>
                </a:ext>
              </a:extLst>
            </p:cNvPr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12;p80">
              <a:extLst>
                <a:ext uri="{FF2B5EF4-FFF2-40B4-BE49-F238E27FC236}">
                  <a16:creationId xmlns:a16="http://schemas.microsoft.com/office/drawing/2014/main" id="{DE3676C2-C09C-B5F7-DB9F-1CB5852E70BB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5208;p80">
            <a:extLst>
              <a:ext uri="{FF2B5EF4-FFF2-40B4-BE49-F238E27FC236}">
                <a16:creationId xmlns:a16="http://schemas.microsoft.com/office/drawing/2014/main" id="{5AA4159A-0DB0-D949-1E8B-5CB53732A39C}"/>
              </a:ext>
            </a:extLst>
          </p:cNvPr>
          <p:cNvGrpSpPr/>
          <p:nvPr/>
        </p:nvGrpSpPr>
        <p:grpSpPr>
          <a:xfrm>
            <a:off x="1127607" y="2681167"/>
            <a:ext cx="370879" cy="337755"/>
            <a:chOff x="-40378075" y="3267450"/>
            <a:chExt cx="317425" cy="289075"/>
          </a:xfrm>
          <a:solidFill>
            <a:srgbClr val="F9F6F2"/>
          </a:solidFill>
        </p:grpSpPr>
        <p:sp>
          <p:nvSpPr>
            <p:cNvPr id="13" name="Google Shape;5209;p80">
              <a:extLst>
                <a:ext uri="{FF2B5EF4-FFF2-40B4-BE49-F238E27FC236}">
                  <a16:creationId xmlns:a16="http://schemas.microsoft.com/office/drawing/2014/main" id="{BB181BE5-F262-8CFA-49B6-EB61A6449AD7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10;p80">
              <a:extLst>
                <a:ext uri="{FF2B5EF4-FFF2-40B4-BE49-F238E27FC236}">
                  <a16:creationId xmlns:a16="http://schemas.microsoft.com/office/drawing/2014/main" id="{8B1ED26B-40E9-FCFF-DEEC-DD554AA06CCD}"/>
                </a:ext>
              </a:extLst>
            </p:cNvPr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11;p80">
              <a:extLst>
                <a:ext uri="{FF2B5EF4-FFF2-40B4-BE49-F238E27FC236}">
                  <a16:creationId xmlns:a16="http://schemas.microsoft.com/office/drawing/2014/main" id="{0C08D04F-AB2C-FE26-7F5B-B817314F275C}"/>
                </a:ext>
              </a:extLst>
            </p:cNvPr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12;p80">
              <a:extLst>
                <a:ext uri="{FF2B5EF4-FFF2-40B4-BE49-F238E27FC236}">
                  <a16:creationId xmlns:a16="http://schemas.microsoft.com/office/drawing/2014/main" id="{D921AA5C-C43A-D5AC-2CCD-40733DDC318B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5208;p80">
            <a:extLst>
              <a:ext uri="{FF2B5EF4-FFF2-40B4-BE49-F238E27FC236}">
                <a16:creationId xmlns:a16="http://schemas.microsoft.com/office/drawing/2014/main" id="{FDAF733D-DB04-553F-4748-BF3D5F8ECCFD}"/>
              </a:ext>
            </a:extLst>
          </p:cNvPr>
          <p:cNvGrpSpPr/>
          <p:nvPr/>
        </p:nvGrpSpPr>
        <p:grpSpPr>
          <a:xfrm>
            <a:off x="1134835" y="3884641"/>
            <a:ext cx="370879" cy="337755"/>
            <a:chOff x="-40378075" y="3267450"/>
            <a:chExt cx="317425" cy="289075"/>
          </a:xfrm>
          <a:solidFill>
            <a:srgbClr val="F9F6F2"/>
          </a:solidFill>
        </p:grpSpPr>
        <p:sp>
          <p:nvSpPr>
            <p:cNvPr id="18" name="Google Shape;5209;p80">
              <a:extLst>
                <a:ext uri="{FF2B5EF4-FFF2-40B4-BE49-F238E27FC236}">
                  <a16:creationId xmlns:a16="http://schemas.microsoft.com/office/drawing/2014/main" id="{C9F995F8-38EA-23D6-234D-2C5152AB5C45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10;p80">
              <a:extLst>
                <a:ext uri="{FF2B5EF4-FFF2-40B4-BE49-F238E27FC236}">
                  <a16:creationId xmlns:a16="http://schemas.microsoft.com/office/drawing/2014/main" id="{45DDC526-CAFE-24D5-7D8E-C43AF60DB834}"/>
                </a:ext>
              </a:extLst>
            </p:cNvPr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11;p80">
              <a:extLst>
                <a:ext uri="{FF2B5EF4-FFF2-40B4-BE49-F238E27FC236}">
                  <a16:creationId xmlns:a16="http://schemas.microsoft.com/office/drawing/2014/main" id="{DC590B92-606D-66BA-6D24-D65BC28C7F08}"/>
                </a:ext>
              </a:extLst>
            </p:cNvPr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12;p80">
              <a:extLst>
                <a:ext uri="{FF2B5EF4-FFF2-40B4-BE49-F238E27FC236}">
                  <a16:creationId xmlns:a16="http://schemas.microsoft.com/office/drawing/2014/main" id="{80B77A64-113D-284E-8C30-31E664CF79FE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495;p54">
            <a:extLst>
              <a:ext uri="{FF2B5EF4-FFF2-40B4-BE49-F238E27FC236}">
                <a16:creationId xmlns:a16="http://schemas.microsoft.com/office/drawing/2014/main" id="{C35DD6AC-851A-AADA-0406-AF981C9C2D18}"/>
              </a:ext>
            </a:extLst>
          </p:cNvPr>
          <p:cNvSpPr txBox="1">
            <a:spLocks/>
          </p:cNvSpPr>
          <p:nvPr/>
        </p:nvSpPr>
        <p:spPr>
          <a:xfrm>
            <a:off x="1819515" y="2582517"/>
            <a:ext cx="23550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hr-HR" sz="2000" b="1" dirty="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46</a:t>
            </a:r>
            <a:r>
              <a:rPr lang="hr-HR" sz="1600" dirty="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osnovnih škola</a:t>
            </a:r>
          </a:p>
        </p:txBody>
      </p:sp>
      <p:sp>
        <p:nvSpPr>
          <p:cNvPr id="37" name="Google Shape;495;p54">
            <a:extLst>
              <a:ext uri="{FF2B5EF4-FFF2-40B4-BE49-F238E27FC236}">
                <a16:creationId xmlns:a16="http://schemas.microsoft.com/office/drawing/2014/main" id="{03FF9538-050A-B8E3-BFA3-4E3C311E4865}"/>
              </a:ext>
            </a:extLst>
          </p:cNvPr>
          <p:cNvSpPr txBox="1">
            <a:spLocks/>
          </p:cNvSpPr>
          <p:nvPr/>
        </p:nvSpPr>
        <p:spPr>
          <a:xfrm>
            <a:off x="1819515" y="3785991"/>
            <a:ext cx="23550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hr-HR" sz="2000" b="1" dirty="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hr-HR" sz="1600" b="1" dirty="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sz="1600" dirty="0">
                <a:solidFill>
                  <a:schemeClr val="dk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srednjih škola</a:t>
            </a:r>
          </a:p>
        </p:txBody>
      </p:sp>
      <p:grpSp>
        <p:nvGrpSpPr>
          <p:cNvPr id="38" name="Google Shape;6362;p82">
            <a:extLst>
              <a:ext uri="{FF2B5EF4-FFF2-40B4-BE49-F238E27FC236}">
                <a16:creationId xmlns:a16="http://schemas.microsoft.com/office/drawing/2014/main" id="{ADC8B01A-4EBF-854C-CE8E-AA8A55643466}"/>
              </a:ext>
            </a:extLst>
          </p:cNvPr>
          <p:cNvGrpSpPr/>
          <p:nvPr/>
        </p:nvGrpSpPr>
        <p:grpSpPr>
          <a:xfrm>
            <a:off x="5177174" y="2048422"/>
            <a:ext cx="358999" cy="359252"/>
            <a:chOff x="-55595775" y="3982375"/>
            <a:chExt cx="319025" cy="319250"/>
          </a:xfrm>
          <a:solidFill>
            <a:srgbClr val="F9F6F2"/>
          </a:solidFill>
        </p:grpSpPr>
        <p:sp>
          <p:nvSpPr>
            <p:cNvPr id="39" name="Google Shape;6363;p82">
              <a:extLst>
                <a:ext uri="{FF2B5EF4-FFF2-40B4-BE49-F238E27FC236}">
                  <a16:creationId xmlns:a16="http://schemas.microsoft.com/office/drawing/2014/main" id="{2344546B-0ECB-1F99-3BC1-C83345393D0A}"/>
                </a:ext>
              </a:extLst>
            </p:cNvPr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64;p82">
              <a:extLst>
                <a:ext uri="{FF2B5EF4-FFF2-40B4-BE49-F238E27FC236}">
                  <a16:creationId xmlns:a16="http://schemas.microsoft.com/office/drawing/2014/main" id="{DF555AD2-F593-E633-65D7-3E51A105A29C}"/>
                </a:ext>
              </a:extLst>
            </p:cNvPr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365;p82">
              <a:extLst>
                <a:ext uri="{FF2B5EF4-FFF2-40B4-BE49-F238E27FC236}">
                  <a16:creationId xmlns:a16="http://schemas.microsoft.com/office/drawing/2014/main" id="{4C6FA0DD-894E-E2D4-BD90-B76A2AC3DD4A}"/>
                </a:ext>
              </a:extLst>
            </p:cNvPr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366;p82">
              <a:extLst>
                <a:ext uri="{FF2B5EF4-FFF2-40B4-BE49-F238E27FC236}">
                  <a16:creationId xmlns:a16="http://schemas.microsoft.com/office/drawing/2014/main" id="{2BA61460-9394-71C5-DA2A-FCD8B19B852A}"/>
                </a:ext>
              </a:extLst>
            </p:cNvPr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367;p82">
              <a:extLst>
                <a:ext uri="{FF2B5EF4-FFF2-40B4-BE49-F238E27FC236}">
                  <a16:creationId xmlns:a16="http://schemas.microsoft.com/office/drawing/2014/main" id="{E3C64149-3D9E-E0D0-A8D6-7045F7D830E2}"/>
                </a:ext>
              </a:extLst>
            </p:cNvPr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368;p82">
              <a:extLst>
                <a:ext uri="{FF2B5EF4-FFF2-40B4-BE49-F238E27FC236}">
                  <a16:creationId xmlns:a16="http://schemas.microsoft.com/office/drawing/2014/main" id="{7BCD7ED4-4B3B-D1DE-0C7E-4C7A4A6FCC88}"/>
                </a:ext>
              </a:extLst>
            </p:cNvPr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rupa 53">
            <a:extLst>
              <a:ext uri="{FF2B5EF4-FFF2-40B4-BE49-F238E27FC236}">
                <a16:creationId xmlns:a16="http://schemas.microsoft.com/office/drawing/2014/main" id="{98B093E9-9DA7-FBF3-C5E2-CBFEBC9ACCDF}"/>
              </a:ext>
            </a:extLst>
          </p:cNvPr>
          <p:cNvGrpSpPr/>
          <p:nvPr/>
        </p:nvGrpSpPr>
        <p:grpSpPr>
          <a:xfrm>
            <a:off x="4993697" y="3160609"/>
            <a:ext cx="726706" cy="719239"/>
            <a:chOff x="4993697" y="3671918"/>
            <a:chExt cx="726706" cy="719239"/>
          </a:xfrm>
        </p:grpSpPr>
        <p:sp>
          <p:nvSpPr>
            <p:cNvPr id="485" name="Google Shape;485;p54"/>
            <p:cNvSpPr/>
            <p:nvPr/>
          </p:nvSpPr>
          <p:spPr>
            <a:xfrm>
              <a:off x="4993697" y="3671918"/>
              <a:ext cx="726706" cy="719239"/>
            </a:xfrm>
            <a:custGeom>
              <a:avLst/>
              <a:gdLst/>
              <a:ahLst/>
              <a:cxnLst/>
              <a:rect l="l" t="t" r="r" b="b"/>
              <a:pathLst>
                <a:path w="39727" h="39930" extrusionOk="0">
                  <a:moveTo>
                    <a:pt x="19449" y="1"/>
                  </a:moveTo>
                  <a:cubicBezTo>
                    <a:pt x="16666" y="1"/>
                    <a:pt x="13866" y="715"/>
                    <a:pt x="11226" y="2298"/>
                  </a:cubicBezTo>
                  <a:cubicBezTo>
                    <a:pt x="10586" y="2631"/>
                    <a:pt x="9612" y="3272"/>
                    <a:pt x="8971" y="3913"/>
                  </a:cubicBezTo>
                  <a:cubicBezTo>
                    <a:pt x="6741" y="5194"/>
                    <a:pt x="4819" y="7117"/>
                    <a:pt x="3537" y="9346"/>
                  </a:cubicBezTo>
                  <a:cubicBezTo>
                    <a:pt x="1923" y="11602"/>
                    <a:pt x="974" y="14165"/>
                    <a:pt x="641" y="16728"/>
                  </a:cubicBezTo>
                  <a:cubicBezTo>
                    <a:pt x="0" y="20880"/>
                    <a:pt x="641" y="25365"/>
                    <a:pt x="2256" y="29210"/>
                  </a:cubicBezTo>
                  <a:cubicBezTo>
                    <a:pt x="5630" y="36180"/>
                    <a:pt x="12966" y="39929"/>
                    <a:pt x="20344" y="39929"/>
                  </a:cubicBezTo>
                  <a:cubicBezTo>
                    <a:pt x="24849" y="39929"/>
                    <a:pt x="29368" y="38532"/>
                    <a:pt x="33012" y="35617"/>
                  </a:cubicBezTo>
                  <a:cubicBezTo>
                    <a:pt x="37497" y="32106"/>
                    <a:pt x="39727" y="26006"/>
                    <a:pt x="39727" y="20239"/>
                  </a:cubicBezTo>
                  <a:cubicBezTo>
                    <a:pt x="39727" y="13524"/>
                    <a:pt x="36216" y="7757"/>
                    <a:pt x="30756" y="3913"/>
                  </a:cubicBezTo>
                  <a:cubicBezTo>
                    <a:pt x="27365" y="1456"/>
                    <a:pt x="23424" y="1"/>
                    <a:pt x="194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9010;p91">
              <a:extLst>
                <a:ext uri="{FF2B5EF4-FFF2-40B4-BE49-F238E27FC236}">
                  <a16:creationId xmlns:a16="http://schemas.microsoft.com/office/drawing/2014/main" id="{FECB9E84-133B-A817-16E1-22F1549494CD}"/>
                </a:ext>
              </a:extLst>
            </p:cNvPr>
            <p:cNvGrpSpPr/>
            <p:nvPr/>
          </p:nvGrpSpPr>
          <p:grpSpPr>
            <a:xfrm>
              <a:off x="5182604" y="3884641"/>
              <a:ext cx="348892" cy="349675"/>
              <a:chOff x="3951375" y="3220950"/>
              <a:chExt cx="267350" cy="267950"/>
            </a:xfrm>
            <a:solidFill>
              <a:schemeClr val="bg1"/>
            </a:solidFill>
          </p:grpSpPr>
          <p:sp>
            <p:nvSpPr>
              <p:cNvPr id="46" name="Google Shape;9011;p91">
                <a:extLst>
                  <a:ext uri="{FF2B5EF4-FFF2-40B4-BE49-F238E27FC236}">
                    <a16:creationId xmlns:a16="http://schemas.microsoft.com/office/drawing/2014/main" id="{47A81B4F-B249-7236-8E9E-D69D9C49A34D}"/>
                  </a:ext>
                </a:extLst>
              </p:cNvPr>
              <p:cNvSpPr/>
              <p:nvPr/>
            </p:nvSpPr>
            <p:spPr>
              <a:xfrm>
                <a:off x="4131775" y="3363250"/>
                <a:ext cx="63150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525" extrusionOk="0">
                    <a:moveTo>
                      <a:pt x="1263" y="0"/>
                    </a:moveTo>
                    <a:cubicBezTo>
                      <a:pt x="572" y="0"/>
                      <a:pt x="1" y="572"/>
                      <a:pt x="1" y="1262"/>
                    </a:cubicBezTo>
                    <a:cubicBezTo>
                      <a:pt x="1" y="1953"/>
                      <a:pt x="572" y="2525"/>
                      <a:pt x="1263" y="2525"/>
                    </a:cubicBezTo>
                    <a:cubicBezTo>
                      <a:pt x="1954" y="2525"/>
                      <a:pt x="2525" y="1953"/>
                      <a:pt x="2525" y="1262"/>
                    </a:cubicBezTo>
                    <a:cubicBezTo>
                      <a:pt x="2525" y="572"/>
                      <a:pt x="1954" y="0"/>
                      <a:pt x="12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012;p91">
                <a:extLst>
                  <a:ext uri="{FF2B5EF4-FFF2-40B4-BE49-F238E27FC236}">
                    <a16:creationId xmlns:a16="http://schemas.microsoft.com/office/drawing/2014/main" id="{E4AA06EF-C89E-7F99-3A69-31D2C22B2A32}"/>
                  </a:ext>
                </a:extLst>
              </p:cNvPr>
              <p:cNvSpPr/>
              <p:nvPr/>
            </p:nvSpPr>
            <p:spPr>
              <a:xfrm>
                <a:off x="3974600" y="3363250"/>
                <a:ext cx="63150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525" extrusionOk="0">
                    <a:moveTo>
                      <a:pt x="1263" y="0"/>
                    </a:moveTo>
                    <a:cubicBezTo>
                      <a:pt x="572" y="0"/>
                      <a:pt x="1" y="572"/>
                      <a:pt x="1" y="1262"/>
                    </a:cubicBezTo>
                    <a:cubicBezTo>
                      <a:pt x="1" y="1953"/>
                      <a:pt x="572" y="2525"/>
                      <a:pt x="1263" y="2525"/>
                    </a:cubicBezTo>
                    <a:cubicBezTo>
                      <a:pt x="1954" y="2525"/>
                      <a:pt x="2525" y="1953"/>
                      <a:pt x="2525" y="1262"/>
                    </a:cubicBezTo>
                    <a:cubicBezTo>
                      <a:pt x="2525" y="572"/>
                      <a:pt x="1954" y="0"/>
                      <a:pt x="12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013;p91">
                <a:extLst>
                  <a:ext uri="{FF2B5EF4-FFF2-40B4-BE49-F238E27FC236}">
                    <a16:creationId xmlns:a16="http://schemas.microsoft.com/office/drawing/2014/main" id="{56F1F044-F8E6-68D1-E0E8-CB7B09FA01F7}"/>
                  </a:ext>
                </a:extLst>
              </p:cNvPr>
              <p:cNvSpPr/>
              <p:nvPr/>
            </p:nvSpPr>
            <p:spPr>
              <a:xfrm>
                <a:off x="3951375" y="3421000"/>
                <a:ext cx="267350" cy="67900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2716" extrusionOk="0">
                    <a:moveTo>
                      <a:pt x="3764" y="0"/>
                    </a:moveTo>
                    <a:cubicBezTo>
                      <a:pt x="3404" y="553"/>
                      <a:pt x="2804" y="841"/>
                      <a:pt x="2201" y="841"/>
                    </a:cubicBezTo>
                    <a:cubicBezTo>
                      <a:pt x="1765" y="841"/>
                      <a:pt x="1327" y="691"/>
                      <a:pt x="977" y="381"/>
                    </a:cubicBezTo>
                    <a:cubicBezTo>
                      <a:pt x="358" y="786"/>
                      <a:pt x="1" y="1477"/>
                      <a:pt x="25" y="2191"/>
                    </a:cubicBezTo>
                    <a:lnTo>
                      <a:pt x="25" y="2406"/>
                    </a:lnTo>
                    <a:cubicBezTo>
                      <a:pt x="1" y="2572"/>
                      <a:pt x="144" y="2715"/>
                      <a:pt x="334" y="2715"/>
                    </a:cubicBezTo>
                    <a:lnTo>
                      <a:pt x="4097" y="2715"/>
                    </a:lnTo>
                    <a:cubicBezTo>
                      <a:pt x="4264" y="2715"/>
                      <a:pt x="4407" y="2572"/>
                      <a:pt x="4407" y="2406"/>
                    </a:cubicBezTo>
                    <a:lnTo>
                      <a:pt x="4407" y="2191"/>
                    </a:lnTo>
                    <a:cubicBezTo>
                      <a:pt x="4407" y="1882"/>
                      <a:pt x="4335" y="1548"/>
                      <a:pt x="4192" y="1262"/>
                    </a:cubicBezTo>
                    <a:lnTo>
                      <a:pt x="6502" y="1262"/>
                    </a:lnTo>
                    <a:cubicBezTo>
                      <a:pt x="6359" y="1548"/>
                      <a:pt x="6288" y="1882"/>
                      <a:pt x="6288" y="2191"/>
                    </a:cubicBezTo>
                    <a:lnTo>
                      <a:pt x="6288" y="2406"/>
                    </a:lnTo>
                    <a:cubicBezTo>
                      <a:pt x="6288" y="2572"/>
                      <a:pt x="6431" y="2715"/>
                      <a:pt x="6598" y="2715"/>
                    </a:cubicBezTo>
                    <a:lnTo>
                      <a:pt x="10360" y="2715"/>
                    </a:lnTo>
                    <a:cubicBezTo>
                      <a:pt x="10551" y="2715"/>
                      <a:pt x="10694" y="2572"/>
                      <a:pt x="10694" y="2406"/>
                    </a:cubicBezTo>
                    <a:lnTo>
                      <a:pt x="10694" y="2191"/>
                    </a:lnTo>
                    <a:cubicBezTo>
                      <a:pt x="10694" y="1477"/>
                      <a:pt x="10313" y="786"/>
                      <a:pt x="9717" y="381"/>
                    </a:cubicBezTo>
                    <a:cubicBezTo>
                      <a:pt x="9358" y="691"/>
                      <a:pt x="8918" y="841"/>
                      <a:pt x="8482" y="841"/>
                    </a:cubicBezTo>
                    <a:cubicBezTo>
                      <a:pt x="7878" y="841"/>
                      <a:pt x="7280" y="553"/>
                      <a:pt x="69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014;p91">
                <a:extLst>
                  <a:ext uri="{FF2B5EF4-FFF2-40B4-BE49-F238E27FC236}">
                    <a16:creationId xmlns:a16="http://schemas.microsoft.com/office/drawing/2014/main" id="{8C26C420-35C3-9C25-08E4-727BF80F8A93}"/>
                  </a:ext>
                </a:extLst>
              </p:cNvPr>
              <p:cNvSpPr/>
              <p:nvPr/>
            </p:nvSpPr>
            <p:spPr>
              <a:xfrm>
                <a:off x="3972225" y="3220950"/>
                <a:ext cx="225075" cy="131000"/>
              </a:xfrm>
              <a:custGeom>
                <a:avLst/>
                <a:gdLst/>
                <a:ahLst/>
                <a:cxnLst/>
                <a:rect l="l" t="t" r="r" b="b"/>
                <a:pathLst>
                  <a:path w="9003" h="5240" extrusionOk="0">
                    <a:moveTo>
                      <a:pt x="3647" y="1261"/>
                    </a:moveTo>
                    <a:cubicBezTo>
                      <a:pt x="3661" y="1261"/>
                      <a:pt x="3676" y="1261"/>
                      <a:pt x="3692" y="1263"/>
                    </a:cubicBezTo>
                    <a:cubicBezTo>
                      <a:pt x="4049" y="1310"/>
                      <a:pt x="4049" y="1858"/>
                      <a:pt x="3692" y="1882"/>
                    </a:cubicBezTo>
                    <a:cubicBezTo>
                      <a:pt x="3676" y="1884"/>
                      <a:pt x="3661" y="1884"/>
                      <a:pt x="3647" y="1884"/>
                    </a:cubicBezTo>
                    <a:cubicBezTo>
                      <a:pt x="3230" y="1884"/>
                      <a:pt x="3230" y="1261"/>
                      <a:pt x="3647" y="1261"/>
                    </a:cubicBezTo>
                    <a:close/>
                    <a:moveTo>
                      <a:pt x="5335" y="1263"/>
                    </a:moveTo>
                    <a:cubicBezTo>
                      <a:pt x="5621" y="1263"/>
                      <a:pt x="5764" y="1596"/>
                      <a:pt x="5573" y="1811"/>
                    </a:cubicBezTo>
                    <a:cubicBezTo>
                      <a:pt x="5506" y="1870"/>
                      <a:pt x="5427" y="1897"/>
                      <a:pt x="5350" y="1897"/>
                    </a:cubicBezTo>
                    <a:cubicBezTo>
                      <a:pt x="5182" y="1897"/>
                      <a:pt x="5025" y="1768"/>
                      <a:pt x="5025" y="1572"/>
                    </a:cubicBezTo>
                    <a:cubicBezTo>
                      <a:pt x="5025" y="1406"/>
                      <a:pt x="5168" y="1263"/>
                      <a:pt x="5335" y="1263"/>
                    </a:cubicBezTo>
                    <a:close/>
                    <a:moveTo>
                      <a:pt x="5364" y="2302"/>
                    </a:moveTo>
                    <a:cubicBezTo>
                      <a:pt x="5602" y="2302"/>
                      <a:pt x="5809" y="2617"/>
                      <a:pt x="5573" y="2835"/>
                    </a:cubicBezTo>
                    <a:cubicBezTo>
                      <a:pt x="5287" y="3132"/>
                      <a:pt x="4906" y="3281"/>
                      <a:pt x="4522" y="3281"/>
                    </a:cubicBezTo>
                    <a:cubicBezTo>
                      <a:pt x="4138" y="3281"/>
                      <a:pt x="3751" y="3132"/>
                      <a:pt x="3454" y="2835"/>
                    </a:cubicBezTo>
                    <a:cubicBezTo>
                      <a:pt x="3236" y="2617"/>
                      <a:pt x="3433" y="2302"/>
                      <a:pt x="3676" y="2302"/>
                    </a:cubicBezTo>
                    <a:cubicBezTo>
                      <a:pt x="3752" y="2302"/>
                      <a:pt x="3833" y="2332"/>
                      <a:pt x="3906" y="2406"/>
                    </a:cubicBezTo>
                    <a:cubicBezTo>
                      <a:pt x="4073" y="2573"/>
                      <a:pt x="4293" y="2656"/>
                      <a:pt x="4516" y="2656"/>
                    </a:cubicBezTo>
                    <a:cubicBezTo>
                      <a:pt x="4740" y="2656"/>
                      <a:pt x="4966" y="2573"/>
                      <a:pt x="5144" y="2406"/>
                    </a:cubicBezTo>
                    <a:cubicBezTo>
                      <a:pt x="5212" y="2332"/>
                      <a:pt x="5290" y="2302"/>
                      <a:pt x="5364" y="2302"/>
                    </a:cubicBezTo>
                    <a:close/>
                    <a:moveTo>
                      <a:pt x="929" y="1"/>
                    </a:moveTo>
                    <a:cubicBezTo>
                      <a:pt x="405" y="1"/>
                      <a:pt x="0" y="429"/>
                      <a:pt x="0" y="953"/>
                    </a:cubicBezTo>
                    <a:lnTo>
                      <a:pt x="0" y="3454"/>
                    </a:lnTo>
                    <a:cubicBezTo>
                      <a:pt x="0" y="3978"/>
                      <a:pt x="429" y="4406"/>
                      <a:pt x="953" y="4406"/>
                    </a:cubicBezTo>
                    <a:lnTo>
                      <a:pt x="1048" y="4406"/>
                    </a:lnTo>
                    <a:lnTo>
                      <a:pt x="1048" y="4930"/>
                    </a:lnTo>
                    <a:cubicBezTo>
                      <a:pt x="1048" y="5115"/>
                      <a:pt x="1202" y="5240"/>
                      <a:pt x="1367" y="5240"/>
                    </a:cubicBezTo>
                    <a:cubicBezTo>
                      <a:pt x="1437" y="5240"/>
                      <a:pt x="1509" y="5218"/>
                      <a:pt x="1572" y="5168"/>
                    </a:cubicBezTo>
                    <a:lnTo>
                      <a:pt x="2525" y="4406"/>
                    </a:lnTo>
                    <a:lnTo>
                      <a:pt x="6478" y="4406"/>
                    </a:lnTo>
                    <a:lnTo>
                      <a:pt x="7454" y="5168"/>
                    </a:lnTo>
                    <a:cubicBezTo>
                      <a:pt x="7502" y="5216"/>
                      <a:pt x="7573" y="5240"/>
                      <a:pt x="7645" y="5240"/>
                    </a:cubicBezTo>
                    <a:cubicBezTo>
                      <a:pt x="7812" y="5240"/>
                      <a:pt x="7931" y="5097"/>
                      <a:pt x="7954" y="4930"/>
                    </a:cubicBezTo>
                    <a:lnTo>
                      <a:pt x="7954" y="4406"/>
                    </a:lnTo>
                    <a:lnTo>
                      <a:pt x="8050" y="4406"/>
                    </a:lnTo>
                    <a:cubicBezTo>
                      <a:pt x="8574" y="4406"/>
                      <a:pt x="8979" y="3978"/>
                      <a:pt x="9002" y="3454"/>
                    </a:cubicBezTo>
                    <a:lnTo>
                      <a:pt x="9002" y="953"/>
                    </a:lnTo>
                    <a:cubicBezTo>
                      <a:pt x="8979" y="429"/>
                      <a:pt x="8574" y="1"/>
                      <a:pt x="805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6" name="Google Shape;493;p54">
            <a:extLst>
              <a:ext uri="{FF2B5EF4-FFF2-40B4-BE49-F238E27FC236}">
                <a16:creationId xmlns:a16="http://schemas.microsoft.com/office/drawing/2014/main" id="{FE6AFCC9-4D3A-63F1-43F9-B7888075F05C}"/>
              </a:ext>
            </a:extLst>
          </p:cNvPr>
          <p:cNvSpPr txBox="1">
            <a:spLocks/>
          </p:cNvSpPr>
          <p:nvPr/>
        </p:nvSpPr>
        <p:spPr>
          <a:xfrm>
            <a:off x="5531496" y="3160609"/>
            <a:ext cx="23550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hr-H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162</a:t>
            </a:r>
            <a:r>
              <a:rPr lang="hr-H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pomoćnika 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hr-H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u nastavi</a:t>
            </a:r>
          </a:p>
        </p:txBody>
      </p:sp>
      <p:pic>
        <p:nvPicPr>
          <p:cNvPr id="2" name="Picture 4" descr="Screen Clipping">
            <a:extLst>
              <a:ext uri="{FF2B5EF4-FFF2-40B4-BE49-F238E27FC236}">
                <a16:creationId xmlns:a16="http://schemas.microsoft.com/office/drawing/2014/main" id="{CD0D7B12-8FA9-D4F9-131F-BD36FB49A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28" l="0" r="100000">
                        <a14:foregroundMark x1="24228" y1="8361" x2="30404" y2="9197"/>
                        <a14:foregroundMark x1="33254" y1="27926" x2="35392" y2="18060"/>
                        <a14:foregroundMark x1="4988" y1="20569" x2="4988" y2="20569"/>
                        <a14:foregroundMark x1="12589" y1="48161" x2="12589" y2="48161"/>
                        <a14:foregroundMark x1="11876" y1="49331" x2="11876" y2="49331"/>
                        <a14:foregroundMark x1="54157" y1="50000" x2="54157" y2="50000"/>
                        <a14:foregroundMark x1="55582" y1="51505" x2="55582" y2="51505"/>
                        <a14:foregroundMark x1="56295" y1="52341" x2="56295" y2="52341"/>
                        <a14:foregroundMark x1="54394" y1="51171" x2="54394" y2="51171"/>
                        <a14:foregroundMark x1="56295" y1="53177" x2="56295" y2="53177"/>
                        <a14:foregroundMark x1="70309" y1="35117" x2="70784" y2="29599"/>
                        <a14:foregroundMark x1="12589" y1="71405" x2="12589" y2="71405"/>
                        <a14:foregroundMark x1="29454" y1="68562" x2="29454" y2="68562"/>
                        <a14:foregroundMark x1="79572" y1="82441" x2="79572" y2="82441"/>
                        <a14:backgroundMark x1="8076" y1="26254" x2="6888" y2="49833"/>
                        <a14:backgroundMark x1="12827" y1="14548" x2="19002" y2="14047"/>
                        <a14:backgroundMark x1="59382" y1="10702" x2="78622" y2="16722"/>
                        <a14:backgroundMark x1="3800" y1="7023" x2="21853" y2="3512"/>
                        <a14:backgroundMark x1="27316" y1="14548" x2="43705" y2="15552"/>
                        <a14:backgroundMark x1="49881" y1="13211" x2="58907" y2="4348"/>
                        <a14:backgroundMark x1="77672" y1="7525" x2="94299" y2="14047"/>
                        <a14:backgroundMark x1="7838" y1="10201" x2="18765" y2="14047"/>
                        <a14:backgroundMark x1="45368" y1="2676" x2="59145" y2="5184"/>
                        <a14:backgroundMark x1="35867" y1="2007" x2="27791" y2="334"/>
                        <a14:backgroundMark x1="28029" y1="48328" x2="29929" y2="46488"/>
                        <a14:backgroundMark x1="22565" y1="28094" x2="14727" y2="24415"/>
                        <a14:backgroundMark x1="42993" y1="49666" x2="53682" y2="51171"/>
                        <a14:backgroundMark x1="55582" y1="38629" x2="56770" y2="42809"/>
                        <a14:backgroundMark x1="56295" y1="30769" x2="49169" y2="26087"/>
                        <a14:backgroundMark x1="28979" y1="42308" x2="38717" y2="44147"/>
                        <a14:backgroundMark x1="21140" y1="49331" x2="5463" y2="59365"/>
                        <a14:backgroundMark x1="72922" y1="45987" x2="73159" y2="47324"/>
                        <a14:backgroundMark x1="85273" y1="52341" x2="85986" y2="49498"/>
                        <a14:backgroundMark x1="87886" y1="53177" x2="85036" y2="50334"/>
                        <a14:backgroundMark x1="95724" y1="58863" x2="86936" y2="77926"/>
                        <a14:backgroundMark x1="94062" y1="41472" x2="97150" y2="41304"/>
                        <a14:backgroundMark x1="88124" y1="42308" x2="88124" y2="42308"/>
                        <a14:backgroundMark x1="86461" y1="42977" x2="86461" y2="42977"/>
                        <a14:backgroundMark x1="85273" y1="43645" x2="85273" y2="43645"/>
                        <a14:backgroundMark x1="74584" y1="67726" x2="74584" y2="67726"/>
                        <a14:backgroundMark x1="37530" y1="66722" x2="37530" y2="66722"/>
                        <a14:backgroundMark x1="25891" y1="78930" x2="25891" y2="78930"/>
                        <a14:backgroundMark x1="25653" y1="78930" x2="25653" y2="78930"/>
                        <a14:backgroundMark x1="24228" y1="78595" x2="23515" y2="78595"/>
                        <a14:backgroundMark x1="35392" y1="70234" x2="35392" y2="67391"/>
                        <a14:backgroundMark x1="37055" y1="82274" x2="35867" y2="81773"/>
                        <a14:backgroundMark x1="40143" y1="78261" x2="40143" y2="78261"/>
                        <a14:backgroundMark x1="53444" y1="81104" x2="53444" y2="81104"/>
                        <a14:backgroundMark x1="47506" y1="69732" x2="47506" y2="69732"/>
                        <a14:backgroundMark x1="47031" y1="73077" x2="47031" y2="73077"/>
                        <a14:backgroundMark x1="47506" y1="76087" x2="47506" y2="76087"/>
                        <a14:backgroundMark x1="48456" y1="80602" x2="48456" y2="80602"/>
                        <a14:backgroundMark x1="49881" y1="82943" x2="49881" y2="82943"/>
                        <a14:backgroundMark x1="44656" y1="83278" x2="44656" y2="83278"/>
                        <a14:backgroundMark x1="56770" y1="86789" x2="56770" y2="86789"/>
                        <a14:backgroundMark x1="56295" y1="87291" x2="56295" y2="87291"/>
                        <a14:backgroundMark x1="62708" y1="82107" x2="62708" y2="82107"/>
                        <a14:backgroundMark x1="67696" y1="79766" x2="67696" y2="79766"/>
                        <a14:backgroundMark x1="67696" y1="79766" x2="67696" y2="79766"/>
                        <a14:backgroundMark x1="62470" y1="83946" x2="62470" y2="83946"/>
                        <a14:backgroundMark x1="63420" y1="86120" x2="63420" y2="86120"/>
                        <a14:backgroundMark x1="74109" y1="82107" x2="74109" y2="82107"/>
                        <a14:backgroundMark x1="74347" y1="84950" x2="74347" y2="84950"/>
                        <a14:backgroundMark x1="78860" y1="85953" x2="78860" y2="85953"/>
                        <a14:backgroundMark x1="27078" y1="85284" x2="27078" y2="85284"/>
                        <a14:backgroundMark x1="27553" y1="85117" x2="27553" y2="85117"/>
                        <a14:backgroundMark x1="28266" y1="84448" x2="28266" y2="84448"/>
                        <a14:backgroundMark x1="26603" y1="86455" x2="26603" y2="86455"/>
                        <a14:backgroundMark x1="60095" y1="72241" x2="60095" y2="72241"/>
                        <a14:backgroundMark x1="74584" y1="86957" x2="74584" y2="86957"/>
                        <a14:backgroundMark x1="74584" y1="87960" x2="74584" y2="87960"/>
                        <a14:backgroundMark x1="78622" y1="87458" x2="78622" y2="87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79" y="202492"/>
            <a:ext cx="1071515" cy="15220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>
            <a:spLocks noGrp="1"/>
          </p:cNvSpPr>
          <p:nvPr>
            <p:ph type="title"/>
          </p:nvPr>
        </p:nvSpPr>
        <p:spPr>
          <a:xfrm>
            <a:off x="720000" y="7724"/>
            <a:ext cx="77040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/>
              <a:t>Aktivnosti povezane s upravljanjem i provedbom projekta</a:t>
            </a:r>
            <a:endParaRPr sz="3200" dirty="0"/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DB2BC434-6B2B-CA55-32EE-6BBF8DC5C7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980453"/>
              </p:ext>
            </p:extLst>
          </p:nvPr>
        </p:nvGraphicFramePr>
        <p:xfrm>
          <a:off x="1623530" y="1033811"/>
          <a:ext cx="5896940" cy="4109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Google Shape;743;p67">
            <a:extLst>
              <a:ext uri="{FF2B5EF4-FFF2-40B4-BE49-F238E27FC236}">
                <a16:creationId xmlns:a16="http://schemas.microsoft.com/office/drawing/2014/main" id="{A1060EC7-8A9F-5B37-B197-576D20461DC0}"/>
              </a:ext>
            </a:extLst>
          </p:cNvPr>
          <p:cNvSpPr/>
          <p:nvPr/>
        </p:nvSpPr>
        <p:spPr>
          <a:xfrm rot="11841035">
            <a:off x="7484617" y="1222521"/>
            <a:ext cx="1474741" cy="1370847"/>
          </a:xfrm>
          <a:custGeom>
            <a:avLst/>
            <a:gdLst/>
            <a:ahLst/>
            <a:cxnLst/>
            <a:rect l="l" t="t" r="r" b="b"/>
            <a:pathLst>
              <a:path w="62795" h="53113" extrusionOk="0">
                <a:moveTo>
                  <a:pt x="50246" y="0"/>
                </a:moveTo>
                <a:cubicBezTo>
                  <a:pt x="49396" y="0"/>
                  <a:pt x="48552" y="39"/>
                  <a:pt x="47724" y="111"/>
                </a:cubicBezTo>
                <a:cubicBezTo>
                  <a:pt x="44213" y="444"/>
                  <a:pt x="41009" y="1085"/>
                  <a:pt x="37472" y="2366"/>
                </a:cubicBezTo>
                <a:cubicBezTo>
                  <a:pt x="31398" y="4929"/>
                  <a:pt x="25631" y="8133"/>
                  <a:pt x="20172" y="12285"/>
                </a:cubicBezTo>
                <a:cubicBezTo>
                  <a:pt x="9612" y="20948"/>
                  <a:pt x="308" y="33122"/>
                  <a:pt x="1" y="47219"/>
                </a:cubicBezTo>
                <a:cubicBezTo>
                  <a:pt x="1" y="48808"/>
                  <a:pt x="1590" y="50089"/>
                  <a:pt x="3204" y="50089"/>
                </a:cubicBezTo>
                <a:cubicBezTo>
                  <a:pt x="4153" y="51371"/>
                  <a:pt x="5767" y="52345"/>
                  <a:pt x="7997" y="52652"/>
                </a:cubicBezTo>
                <a:cubicBezTo>
                  <a:pt x="10725" y="52889"/>
                  <a:pt x="13453" y="53112"/>
                  <a:pt x="16181" y="53112"/>
                </a:cubicBezTo>
                <a:cubicBezTo>
                  <a:pt x="17298" y="53112"/>
                  <a:pt x="18414" y="53075"/>
                  <a:pt x="19531" y="52986"/>
                </a:cubicBezTo>
                <a:cubicBezTo>
                  <a:pt x="25938" y="52652"/>
                  <a:pt x="34268" y="52345"/>
                  <a:pt x="39394" y="47860"/>
                </a:cubicBezTo>
                <a:cubicBezTo>
                  <a:pt x="41957" y="45604"/>
                  <a:pt x="43239" y="42400"/>
                  <a:pt x="43239" y="39197"/>
                </a:cubicBezTo>
                <a:cubicBezTo>
                  <a:pt x="43239" y="35685"/>
                  <a:pt x="41957" y="32481"/>
                  <a:pt x="41957" y="29278"/>
                </a:cubicBezTo>
                <a:cubicBezTo>
                  <a:pt x="42290" y="22229"/>
                  <a:pt x="47416" y="18693"/>
                  <a:pt x="52850" y="15822"/>
                </a:cubicBezTo>
                <a:cubicBezTo>
                  <a:pt x="55746" y="14207"/>
                  <a:pt x="59257" y="12618"/>
                  <a:pt x="60872" y="10055"/>
                </a:cubicBezTo>
                <a:cubicBezTo>
                  <a:pt x="62794" y="6851"/>
                  <a:pt x="61513" y="3314"/>
                  <a:pt x="58309" y="1392"/>
                </a:cubicBezTo>
                <a:cubicBezTo>
                  <a:pt x="55855" y="411"/>
                  <a:pt x="53025" y="0"/>
                  <a:pt x="502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661;p62">
            <a:extLst>
              <a:ext uri="{FF2B5EF4-FFF2-40B4-BE49-F238E27FC236}">
                <a16:creationId xmlns:a16="http://schemas.microsoft.com/office/drawing/2014/main" id="{A69F542A-691A-2CD7-1F24-850928FFF15D}"/>
              </a:ext>
            </a:extLst>
          </p:cNvPr>
          <p:cNvSpPr/>
          <p:nvPr/>
        </p:nvSpPr>
        <p:spPr>
          <a:xfrm rot="16403421">
            <a:off x="188041" y="3666276"/>
            <a:ext cx="1359171" cy="1327919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363;p48">
            <a:extLst>
              <a:ext uri="{FF2B5EF4-FFF2-40B4-BE49-F238E27FC236}">
                <a16:creationId xmlns:a16="http://schemas.microsoft.com/office/drawing/2014/main" id="{AFDE4FA0-49E6-5912-3AB2-94925E8261AB}"/>
              </a:ext>
            </a:extLst>
          </p:cNvPr>
          <p:cNvSpPr/>
          <p:nvPr/>
        </p:nvSpPr>
        <p:spPr>
          <a:xfrm rot="2979719">
            <a:off x="985748" y="1216300"/>
            <a:ext cx="1356804" cy="1325104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rgbClr val="EECB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65;p48">
            <a:extLst>
              <a:ext uri="{FF2B5EF4-FFF2-40B4-BE49-F238E27FC236}">
                <a16:creationId xmlns:a16="http://schemas.microsoft.com/office/drawing/2014/main" id="{AEB9C5EF-4430-03BA-C11A-5C48FFF3BE8A}"/>
              </a:ext>
            </a:extLst>
          </p:cNvPr>
          <p:cNvSpPr/>
          <p:nvPr/>
        </p:nvSpPr>
        <p:spPr>
          <a:xfrm rot="-6225147">
            <a:off x="6635337" y="3664424"/>
            <a:ext cx="1356851" cy="1325170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rgbClr val="47A8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26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7"/>
          <p:cNvSpPr/>
          <p:nvPr/>
        </p:nvSpPr>
        <p:spPr>
          <a:xfrm rot="-9017022">
            <a:off x="2414508" y="694192"/>
            <a:ext cx="6515978" cy="5110386"/>
          </a:xfrm>
          <a:custGeom>
            <a:avLst/>
            <a:gdLst/>
            <a:ahLst/>
            <a:cxnLst/>
            <a:rect l="l" t="t" r="r" b="b"/>
            <a:pathLst>
              <a:path w="45802" h="29605" extrusionOk="0">
                <a:moveTo>
                  <a:pt x="35208" y="1"/>
                </a:moveTo>
                <a:cubicBezTo>
                  <a:pt x="34028" y="1"/>
                  <a:pt x="32842" y="208"/>
                  <a:pt x="31705" y="653"/>
                </a:cubicBezTo>
                <a:cubicBezTo>
                  <a:pt x="29475" y="1601"/>
                  <a:pt x="27553" y="3523"/>
                  <a:pt x="25938" y="5446"/>
                </a:cubicBezTo>
                <a:cubicBezTo>
                  <a:pt x="24657" y="7060"/>
                  <a:pt x="23375" y="9290"/>
                  <a:pt x="21453" y="9931"/>
                </a:cubicBezTo>
                <a:cubicBezTo>
                  <a:pt x="21074" y="10029"/>
                  <a:pt x="20696" y="10070"/>
                  <a:pt x="20318" y="10070"/>
                </a:cubicBezTo>
                <a:cubicBezTo>
                  <a:pt x="19415" y="10070"/>
                  <a:pt x="18511" y="9840"/>
                  <a:pt x="17608" y="9623"/>
                </a:cubicBezTo>
                <a:cubicBezTo>
                  <a:pt x="16019" y="9290"/>
                  <a:pt x="14097" y="8983"/>
                  <a:pt x="12482" y="8649"/>
                </a:cubicBezTo>
                <a:cubicBezTo>
                  <a:pt x="12142" y="8620"/>
                  <a:pt x="11806" y="8605"/>
                  <a:pt x="11472" y="8605"/>
                </a:cubicBezTo>
                <a:cubicBezTo>
                  <a:pt x="8363" y="8605"/>
                  <a:pt x="5581" y="9901"/>
                  <a:pt x="3845" y="12494"/>
                </a:cubicBezTo>
                <a:cubicBezTo>
                  <a:pt x="0" y="18594"/>
                  <a:pt x="5126" y="25309"/>
                  <a:pt x="10893" y="27872"/>
                </a:cubicBezTo>
                <a:cubicBezTo>
                  <a:pt x="13661" y="29077"/>
                  <a:pt x="16523" y="29604"/>
                  <a:pt x="19391" y="29604"/>
                </a:cubicBezTo>
                <a:cubicBezTo>
                  <a:pt x="24148" y="29604"/>
                  <a:pt x="28923" y="28156"/>
                  <a:pt x="33320" y="25950"/>
                </a:cubicBezTo>
                <a:cubicBezTo>
                  <a:pt x="38112" y="23720"/>
                  <a:pt x="42931" y="19542"/>
                  <a:pt x="44853" y="14416"/>
                </a:cubicBezTo>
                <a:cubicBezTo>
                  <a:pt x="45161" y="12494"/>
                  <a:pt x="45801" y="10572"/>
                  <a:pt x="45494" y="8342"/>
                </a:cubicBezTo>
                <a:cubicBezTo>
                  <a:pt x="44712" y="3444"/>
                  <a:pt x="40014" y="1"/>
                  <a:pt x="35208" y="1"/>
                </a:cubicBezTo>
                <a:close/>
              </a:path>
            </a:pathLst>
          </a:custGeom>
          <a:solidFill>
            <a:srgbClr val="41B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7"/>
          <p:cNvSpPr txBox="1">
            <a:spLocks noGrp="1"/>
          </p:cNvSpPr>
          <p:nvPr>
            <p:ph type="subTitle" idx="4"/>
          </p:nvPr>
        </p:nvSpPr>
        <p:spPr>
          <a:xfrm>
            <a:off x="2964540" y="1600200"/>
            <a:ext cx="5057353" cy="24928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9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učenici s teškoćama u razvoju </a:t>
            </a:r>
            <a:r>
              <a:rPr lang="hr-HR" sz="19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koji su uključeni u osnovnoškolske ili srednjoškolske programe u osnovnoškolskim i srednjoškolskim odgojno-obrazovnim ustanovama i koji </a:t>
            </a:r>
            <a:r>
              <a:rPr lang="hr-HR" sz="19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savladavaju nastavni plan i program škole koju pohađaju</a:t>
            </a:r>
            <a:r>
              <a:rPr lang="hr-HR" sz="19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ali imaju </a:t>
            </a:r>
            <a:r>
              <a:rPr lang="hr-HR" sz="19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teškoće koje ih sprečavaju u funkcioniranju bez pomoćnika u nastavi</a:t>
            </a:r>
            <a:endParaRPr sz="1900" b="1" dirty="0">
              <a:solidFill>
                <a:schemeClr val="tx1"/>
              </a:solidFill>
            </a:endParaRPr>
          </a:p>
        </p:txBody>
      </p:sp>
      <p:sp>
        <p:nvSpPr>
          <p:cNvPr id="578" name="Google Shape;578;p57"/>
          <p:cNvSpPr txBox="1">
            <a:spLocks noGrp="1"/>
          </p:cNvSpPr>
          <p:nvPr>
            <p:ph type="title" idx="6"/>
          </p:nvPr>
        </p:nvSpPr>
        <p:spPr>
          <a:xfrm>
            <a:off x="720000" y="93684"/>
            <a:ext cx="7704000" cy="9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dirty="0"/>
              <a:t>Ciljne skupine poziva</a:t>
            </a:r>
            <a:endParaRPr dirty="0"/>
          </a:p>
        </p:txBody>
      </p:sp>
      <p:pic>
        <p:nvPicPr>
          <p:cNvPr id="2" name="Picture 4" descr="Screen Clipping">
            <a:extLst>
              <a:ext uri="{FF2B5EF4-FFF2-40B4-BE49-F238E27FC236}">
                <a16:creationId xmlns:a16="http://schemas.microsoft.com/office/drawing/2014/main" id="{623C141B-9AA9-F0E7-A713-5DAA23E6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28" l="0" r="100000">
                        <a14:foregroundMark x1="24228" y1="8361" x2="30404" y2="9197"/>
                        <a14:foregroundMark x1="33254" y1="27926" x2="35392" y2="18060"/>
                        <a14:foregroundMark x1="4988" y1="20569" x2="4988" y2="20569"/>
                        <a14:foregroundMark x1="12589" y1="48161" x2="12589" y2="48161"/>
                        <a14:foregroundMark x1="11876" y1="49331" x2="11876" y2="49331"/>
                        <a14:foregroundMark x1="54157" y1="50000" x2="54157" y2="50000"/>
                        <a14:foregroundMark x1="55582" y1="51505" x2="55582" y2="51505"/>
                        <a14:foregroundMark x1="56295" y1="52341" x2="56295" y2="52341"/>
                        <a14:foregroundMark x1="54394" y1="51171" x2="54394" y2="51171"/>
                        <a14:foregroundMark x1="56295" y1="53177" x2="56295" y2="53177"/>
                        <a14:foregroundMark x1="70309" y1="35117" x2="70784" y2="29599"/>
                        <a14:foregroundMark x1="12589" y1="71405" x2="12589" y2="71405"/>
                        <a14:foregroundMark x1="29454" y1="68562" x2="29454" y2="68562"/>
                        <a14:foregroundMark x1="79572" y1="82441" x2="79572" y2="82441"/>
                        <a14:backgroundMark x1="8076" y1="26254" x2="6888" y2="49833"/>
                        <a14:backgroundMark x1="12827" y1="14548" x2="19002" y2="14047"/>
                        <a14:backgroundMark x1="59382" y1="10702" x2="78622" y2="16722"/>
                        <a14:backgroundMark x1="3800" y1="7023" x2="21853" y2="3512"/>
                        <a14:backgroundMark x1="27316" y1="14548" x2="43705" y2="15552"/>
                        <a14:backgroundMark x1="49881" y1="13211" x2="58907" y2="4348"/>
                        <a14:backgroundMark x1="77672" y1="7525" x2="94299" y2="14047"/>
                        <a14:backgroundMark x1="7838" y1="10201" x2="18765" y2="14047"/>
                        <a14:backgroundMark x1="45368" y1="2676" x2="59145" y2="5184"/>
                        <a14:backgroundMark x1="35867" y1="2007" x2="27791" y2="334"/>
                        <a14:backgroundMark x1="28029" y1="48328" x2="29929" y2="46488"/>
                        <a14:backgroundMark x1="22565" y1="28094" x2="14727" y2="24415"/>
                        <a14:backgroundMark x1="42993" y1="49666" x2="53682" y2="51171"/>
                        <a14:backgroundMark x1="55582" y1="38629" x2="56770" y2="42809"/>
                        <a14:backgroundMark x1="56295" y1="30769" x2="49169" y2="26087"/>
                        <a14:backgroundMark x1="28979" y1="42308" x2="38717" y2="44147"/>
                        <a14:backgroundMark x1="21140" y1="49331" x2="5463" y2="59365"/>
                        <a14:backgroundMark x1="72922" y1="45987" x2="73159" y2="47324"/>
                        <a14:backgroundMark x1="85273" y1="52341" x2="85986" y2="49498"/>
                        <a14:backgroundMark x1="87886" y1="53177" x2="85036" y2="50334"/>
                        <a14:backgroundMark x1="95724" y1="58863" x2="86936" y2="77926"/>
                        <a14:backgroundMark x1="94062" y1="41472" x2="97150" y2="41304"/>
                        <a14:backgroundMark x1="88124" y1="42308" x2="88124" y2="42308"/>
                        <a14:backgroundMark x1="86461" y1="42977" x2="86461" y2="42977"/>
                        <a14:backgroundMark x1="85273" y1="43645" x2="85273" y2="43645"/>
                        <a14:backgroundMark x1="74584" y1="67726" x2="74584" y2="67726"/>
                        <a14:backgroundMark x1="37530" y1="66722" x2="37530" y2="66722"/>
                        <a14:backgroundMark x1="25891" y1="78930" x2="25891" y2="78930"/>
                        <a14:backgroundMark x1="25653" y1="78930" x2="25653" y2="78930"/>
                        <a14:backgroundMark x1="24228" y1="78595" x2="23515" y2="78595"/>
                        <a14:backgroundMark x1="35392" y1="70234" x2="35392" y2="67391"/>
                        <a14:backgroundMark x1="37055" y1="82274" x2="35867" y2="81773"/>
                        <a14:backgroundMark x1="40143" y1="78261" x2="40143" y2="78261"/>
                        <a14:backgroundMark x1="53444" y1="81104" x2="53444" y2="81104"/>
                        <a14:backgroundMark x1="47506" y1="69732" x2="47506" y2="69732"/>
                        <a14:backgroundMark x1="47031" y1="73077" x2="47031" y2="73077"/>
                        <a14:backgroundMark x1="47506" y1="76087" x2="47506" y2="76087"/>
                        <a14:backgroundMark x1="48456" y1="80602" x2="48456" y2="80602"/>
                        <a14:backgroundMark x1="49881" y1="82943" x2="49881" y2="82943"/>
                        <a14:backgroundMark x1="44656" y1="83278" x2="44656" y2="83278"/>
                        <a14:backgroundMark x1="56770" y1="86789" x2="56770" y2="86789"/>
                        <a14:backgroundMark x1="56295" y1="87291" x2="56295" y2="87291"/>
                        <a14:backgroundMark x1="62708" y1="82107" x2="62708" y2="82107"/>
                        <a14:backgroundMark x1="67696" y1="79766" x2="67696" y2="79766"/>
                        <a14:backgroundMark x1="67696" y1="79766" x2="67696" y2="79766"/>
                        <a14:backgroundMark x1="62470" y1="83946" x2="62470" y2="83946"/>
                        <a14:backgroundMark x1="63420" y1="86120" x2="63420" y2="86120"/>
                        <a14:backgroundMark x1="74109" y1="82107" x2="74109" y2="82107"/>
                        <a14:backgroundMark x1="74347" y1="84950" x2="74347" y2="84950"/>
                        <a14:backgroundMark x1="78860" y1="85953" x2="78860" y2="85953"/>
                        <a14:backgroundMark x1="27078" y1="85284" x2="27078" y2="85284"/>
                        <a14:backgroundMark x1="27553" y1="85117" x2="27553" y2="85117"/>
                        <a14:backgroundMark x1="28266" y1="84448" x2="28266" y2="84448"/>
                        <a14:backgroundMark x1="26603" y1="86455" x2="26603" y2="86455"/>
                        <a14:backgroundMark x1="60095" y1="72241" x2="60095" y2="72241"/>
                        <a14:backgroundMark x1="74584" y1="86957" x2="74584" y2="86957"/>
                        <a14:backgroundMark x1="74584" y1="87960" x2="74584" y2="87960"/>
                        <a14:backgroundMark x1="78622" y1="87458" x2="78622" y2="87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4" y="2307771"/>
            <a:ext cx="2031893" cy="28861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>
            <a:spLocks noGrp="1"/>
          </p:cNvSpPr>
          <p:nvPr>
            <p:ph type="title"/>
          </p:nvPr>
        </p:nvSpPr>
        <p:spPr>
          <a:xfrm>
            <a:off x="1570950" y="183448"/>
            <a:ext cx="6002100" cy="980400"/>
          </a:xfrm>
          <a:custGeom>
            <a:avLst/>
            <a:gdLst>
              <a:gd name="connsiteX0" fmla="*/ 0 w 6002100"/>
              <a:gd name="connsiteY0" fmla="*/ 0 h 980400"/>
              <a:gd name="connsiteX1" fmla="*/ 6002100 w 6002100"/>
              <a:gd name="connsiteY1" fmla="*/ 0 h 980400"/>
              <a:gd name="connsiteX2" fmla="*/ 6002100 w 6002100"/>
              <a:gd name="connsiteY2" fmla="*/ 980400 h 980400"/>
              <a:gd name="connsiteX3" fmla="*/ 0 w 6002100"/>
              <a:gd name="connsiteY3" fmla="*/ 980400 h 980400"/>
              <a:gd name="connsiteX4" fmla="*/ 0 w 6002100"/>
              <a:gd name="connsiteY4" fmla="*/ 0 h 980400"/>
              <a:gd name="connsiteX0" fmla="*/ 0 w 6002100"/>
              <a:gd name="connsiteY0" fmla="*/ 0 h 980400"/>
              <a:gd name="connsiteX1" fmla="*/ 6002100 w 6002100"/>
              <a:gd name="connsiteY1" fmla="*/ 0 h 980400"/>
              <a:gd name="connsiteX2" fmla="*/ 6002100 w 6002100"/>
              <a:gd name="connsiteY2" fmla="*/ 980400 h 980400"/>
              <a:gd name="connsiteX3" fmla="*/ 130628 w 6002100"/>
              <a:gd name="connsiteY3" fmla="*/ 838886 h 980400"/>
              <a:gd name="connsiteX4" fmla="*/ 0 w 6002100"/>
              <a:gd name="connsiteY4" fmla="*/ 0 h 98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2100" h="980400">
                <a:moveTo>
                  <a:pt x="0" y="0"/>
                </a:moveTo>
                <a:lnTo>
                  <a:pt x="6002100" y="0"/>
                </a:lnTo>
                <a:lnTo>
                  <a:pt x="6002100" y="980400"/>
                </a:lnTo>
                <a:lnTo>
                  <a:pt x="130628" y="83888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/>
              <a:t>Rad pomoćnika u nastavi</a:t>
            </a:r>
            <a:endParaRPr sz="36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65B3FB6-DF44-2715-DA4D-231F377302C7}"/>
              </a:ext>
            </a:extLst>
          </p:cNvPr>
          <p:cNvSpPr txBox="1"/>
          <p:nvPr/>
        </p:nvSpPr>
        <p:spPr>
          <a:xfrm>
            <a:off x="348343" y="1294477"/>
            <a:ext cx="8610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Pomoćnik u nastavi </a:t>
            </a:r>
            <a:r>
              <a:rPr lang="hr-HR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olakšava učeniku s teškoćama njegov obrazovni proces i socijalizaciju kroz neposrednu potporu u zadacima koji zahtijevaju komunikacijsku, senzornu i motoričku aktivnost učenika u svakidašnjim nastavnim, izvannastavnim i </a:t>
            </a:r>
            <a:r>
              <a:rPr lang="hr-HR" sz="20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izvanučioničkim</a:t>
            </a:r>
            <a:r>
              <a:rPr lang="hr-HR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aktivnostima i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pomoć u komunikaciji i socijalnoj uključenosti,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pomoć u kretanju,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pomoć pri uzimanju hrane i pića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pomoć u obavljanju higijenskih potreba,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pomoć u obavljanju školskih aktivnosti i zadataka,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suradnja s učiteljima/nastavnicima te vršnjacima učenika u razredu,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ostali poslovi specifični za funkcioniranje pojedinih učenika ili skupine učenika.</a:t>
            </a:r>
          </a:p>
        </p:txBody>
      </p:sp>
    </p:spTree>
    <p:extLst>
      <p:ext uri="{BB962C8B-B14F-4D97-AF65-F5344CB8AC3E}">
        <p14:creationId xmlns:p14="http://schemas.microsoft.com/office/powerpoint/2010/main" val="933307178"/>
      </p:ext>
    </p:extLst>
  </p:cSld>
  <p:clrMapOvr>
    <a:masterClrMapping/>
  </p:clrMapOvr>
</p:sld>
</file>

<file path=ppt/theme/theme1.xml><?xml version="1.0" encoding="utf-8"?>
<a:theme xmlns:a="http://schemas.openxmlformats.org/drawingml/2006/main" name="Special Needs Education Center by Slidesgo">
  <a:themeElements>
    <a:clrScheme name="Simple Light">
      <a:dk1>
        <a:srgbClr val="000000"/>
      </a:dk1>
      <a:lt1>
        <a:srgbClr val="F9F6F2"/>
      </a:lt1>
      <a:dk2>
        <a:srgbClr val="000000"/>
      </a:dk2>
      <a:lt2>
        <a:srgbClr val="47A85C"/>
      </a:lt2>
      <a:accent1>
        <a:srgbClr val="E94841"/>
      </a:accent1>
      <a:accent2>
        <a:srgbClr val="F9F6F2"/>
      </a:accent2>
      <a:accent3>
        <a:srgbClr val="47A85C"/>
      </a:accent3>
      <a:accent4>
        <a:srgbClr val="EECB3C"/>
      </a:accent4>
      <a:accent5>
        <a:srgbClr val="41B0DF"/>
      </a:accent5>
      <a:accent6>
        <a:srgbClr val="E94841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419</Words>
  <Application>Microsoft Office PowerPoint</Application>
  <PresentationFormat>Prikaz na zaslonu (16:9)</PresentationFormat>
  <Paragraphs>63</Paragraphs>
  <Slides>13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Cambria Math</vt:lpstr>
      <vt:lpstr>Open Sans</vt:lpstr>
      <vt:lpstr>Special Needs Education Center by Slidesgo</vt:lpstr>
      <vt:lpstr>PowerPoint prezentacija</vt:lpstr>
      <vt:lpstr>Učimo zajedno 6</vt:lpstr>
      <vt:lpstr>Osječko-baranjska županija u razdoblju od 22. kolovoza 2022. do 22. kolovoza 2023. provodi</vt:lpstr>
      <vt:lpstr>PowerPoint prezentacija</vt:lpstr>
      <vt:lpstr>Ukupna vrijednost projekta</vt:lpstr>
      <vt:lpstr>Partneri</vt:lpstr>
      <vt:lpstr>Aktivnosti povezane s upravljanjem i provedbom projekta</vt:lpstr>
      <vt:lpstr>Ciljne skupine poziva</vt:lpstr>
      <vt:lpstr>Rad pomoćnika u nastavi</vt:lpstr>
      <vt:lpstr>Provedba programa uvođenja u rad pomoćnika u nastavi</vt:lpstr>
      <vt:lpstr>Prihvatljive aktivnosti</vt:lpstr>
      <vt:lpstr>PowerPoint prezentacija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Učimo zajedno 6</dc:title>
  <cp:lastModifiedBy>Ivan</cp:lastModifiedBy>
  <cp:revision>6</cp:revision>
  <cp:lastPrinted>2022-12-15T20:16:00Z</cp:lastPrinted>
  <dcterms:modified xsi:type="dcterms:W3CDTF">2022-12-15T23:15:40Z</dcterms:modified>
</cp:coreProperties>
</file>